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721850" cy="504031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5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874908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86000" y="2706120"/>
            <a:ext cx="874908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69080" y="117936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86000" y="270612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69080" y="270612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281700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44120" y="1179360"/>
            <a:ext cx="281700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402600" y="1179360"/>
            <a:ext cx="281700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86000" y="2706120"/>
            <a:ext cx="281700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444120" y="2706120"/>
            <a:ext cx="281700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402600" y="2706120"/>
            <a:ext cx="281700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86000" y="1179360"/>
            <a:ext cx="8749080" cy="2922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874908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42692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969080" y="1179360"/>
            <a:ext cx="42692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86000" y="200880"/>
            <a:ext cx="8749080" cy="390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69080" y="1179360"/>
            <a:ext cx="42692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86000" y="270612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42692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69080" y="117936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69080" y="270612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69080" y="1179360"/>
            <a:ext cx="42692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86000" y="2706120"/>
            <a:ext cx="874908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6000" y="200880"/>
            <a:ext cx="8749080" cy="84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6000" y="1179360"/>
            <a:ext cx="8749080" cy="2922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llipse 78">
            <a:extLst>
              <a:ext uri="{FF2B5EF4-FFF2-40B4-BE49-F238E27FC236}">
                <a16:creationId xmlns:a16="http://schemas.microsoft.com/office/drawing/2014/main" id="{19F01FFF-C480-4EFF-892C-6E557D68BB37}"/>
              </a:ext>
            </a:extLst>
          </p:cNvPr>
          <p:cNvSpPr>
            <a:spLocks noChangeArrowheads="1"/>
          </p:cNvSpPr>
          <p:nvPr/>
        </p:nvSpPr>
        <p:spPr bwMode="auto">
          <a:xfrm rot="20876418">
            <a:off x="3462409" y="2752136"/>
            <a:ext cx="869306" cy="886934"/>
          </a:xfrm>
          <a:prstGeom prst="ellipse">
            <a:avLst/>
          </a:prstGeom>
          <a:solidFill>
            <a:srgbClr val="4EABB2"/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1"/>
          <p:cNvGrpSpPr/>
          <p:nvPr/>
        </p:nvGrpSpPr>
        <p:grpSpPr>
          <a:xfrm>
            <a:off x="563857" y="943570"/>
            <a:ext cx="7701840" cy="3215160"/>
            <a:chOff x="539640" y="935640"/>
            <a:chExt cx="7701840" cy="3215160"/>
          </a:xfrm>
        </p:grpSpPr>
        <p:sp>
          <p:nvSpPr>
            <p:cNvPr id="39" name="CustomShape 2"/>
            <p:cNvSpPr/>
            <p:nvPr/>
          </p:nvSpPr>
          <p:spPr>
            <a:xfrm rot="20821200">
              <a:off x="3445502" y="2775211"/>
              <a:ext cx="806400" cy="86328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0" name="Group 3"/>
            <p:cNvGrpSpPr/>
            <p:nvPr/>
          </p:nvGrpSpPr>
          <p:grpSpPr>
            <a:xfrm>
              <a:off x="539640" y="935640"/>
              <a:ext cx="7701840" cy="3215160"/>
              <a:chOff x="539640" y="935640"/>
              <a:chExt cx="7701840" cy="3215160"/>
            </a:xfrm>
          </p:grpSpPr>
          <p:grpSp>
            <p:nvGrpSpPr>
              <p:cNvPr id="41" name="Group 4"/>
              <p:cNvGrpSpPr/>
              <p:nvPr/>
            </p:nvGrpSpPr>
            <p:grpSpPr>
              <a:xfrm>
                <a:off x="539640" y="2818440"/>
                <a:ext cx="2942280" cy="1332360"/>
                <a:chOff x="539640" y="2818440"/>
                <a:chExt cx="2942280" cy="1332360"/>
              </a:xfrm>
            </p:grpSpPr>
            <p:grpSp>
              <p:nvGrpSpPr>
                <p:cNvPr id="42" name="Group 5"/>
                <p:cNvGrpSpPr/>
                <p:nvPr/>
              </p:nvGrpSpPr>
              <p:grpSpPr>
                <a:xfrm>
                  <a:off x="1233000" y="2880720"/>
                  <a:ext cx="236520" cy="730800"/>
                  <a:chOff x="1233000" y="2880720"/>
                  <a:chExt cx="236520" cy="730800"/>
                </a:xfrm>
              </p:grpSpPr>
              <p:sp>
                <p:nvSpPr>
                  <p:cNvPr id="43" name="CustomShape 6"/>
                  <p:cNvSpPr/>
                  <p:nvPr/>
                </p:nvSpPr>
                <p:spPr>
                  <a:xfrm>
                    <a:off x="1233000" y="2880720"/>
                    <a:ext cx="236520" cy="52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761" h="1096226">
                        <a:moveTo>
                          <a:pt x="263513" y="1076153"/>
                        </a:moveTo>
                        <a:cubicBezTo>
                          <a:pt x="227829" y="1038239"/>
                          <a:pt x="134159" y="897734"/>
                          <a:pt x="98475" y="835287"/>
                        </a:cubicBezTo>
                        <a:cubicBezTo>
                          <a:pt x="62791" y="772840"/>
                          <a:pt x="53127" y="738643"/>
                          <a:pt x="49410" y="701472"/>
                        </a:cubicBezTo>
                        <a:cubicBezTo>
                          <a:pt x="45693" y="664301"/>
                          <a:pt x="83607" y="672479"/>
                          <a:pt x="76173" y="612262"/>
                        </a:cubicBezTo>
                        <a:cubicBezTo>
                          <a:pt x="68739" y="552045"/>
                          <a:pt x="15956" y="416000"/>
                          <a:pt x="4805" y="340172"/>
                        </a:cubicBezTo>
                        <a:cubicBezTo>
                          <a:pt x="-6346" y="264344"/>
                          <a:pt x="4805" y="204127"/>
                          <a:pt x="9266" y="157292"/>
                        </a:cubicBezTo>
                        <a:cubicBezTo>
                          <a:pt x="13726" y="110457"/>
                          <a:pt x="21160" y="85181"/>
                          <a:pt x="31568" y="59162"/>
                        </a:cubicBezTo>
                        <a:cubicBezTo>
                          <a:pt x="41976" y="33143"/>
                          <a:pt x="44949" y="6379"/>
                          <a:pt x="71712" y="1175"/>
                        </a:cubicBezTo>
                        <a:cubicBezTo>
                          <a:pt x="98475" y="-4029"/>
                          <a:pt x="150515" y="8609"/>
                          <a:pt x="192146" y="27938"/>
                        </a:cubicBezTo>
                        <a:cubicBezTo>
                          <a:pt x="233777" y="47267"/>
                          <a:pt x="286560" y="103023"/>
                          <a:pt x="321500" y="117148"/>
                        </a:cubicBezTo>
                        <a:cubicBezTo>
                          <a:pt x="356441" y="131273"/>
                          <a:pt x="371309" y="105996"/>
                          <a:pt x="401789" y="112687"/>
                        </a:cubicBezTo>
                        <a:cubicBezTo>
                          <a:pt x="432269" y="119378"/>
                          <a:pt x="482821" y="124582"/>
                          <a:pt x="504380" y="157292"/>
                        </a:cubicBezTo>
                        <a:cubicBezTo>
                          <a:pt x="525939" y="190002"/>
                          <a:pt x="527426" y="273265"/>
                          <a:pt x="531143" y="308949"/>
                        </a:cubicBezTo>
                        <a:cubicBezTo>
                          <a:pt x="534860" y="344633"/>
                          <a:pt x="525939" y="332739"/>
                          <a:pt x="526682" y="371396"/>
                        </a:cubicBezTo>
                        <a:cubicBezTo>
                          <a:pt x="527425" y="410053"/>
                          <a:pt x="546011" y="491085"/>
                          <a:pt x="535603" y="540894"/>
                        </a:cubicBezTo>
                        <a:cubicBezTo>
                          <a:pt x="525195" y="590703"/>
                          <a:pt x="472412" y="633821"/>
                          <a:pt x="464235" y="670248"/>
                        </a:cubicBezTo>
                        <a:cubicBezTo>
                          <a:pt x="456058" y="706675"/>
                          <a:pt x="486538" y="720800"/>
                          <a:pt x="486538" y="759458"/>
                        </a:cubicBezTo>
                        <a:cubicBezTo>
                          <a:pt x="486538" y="798116"/>
                          <a:pt x="493228" y="851642"/>
                          <a:pt x="464235" y="902194"/>
                        </a:cubicBezTo>
                        <a:cubicBezTo>
                          <a:pt x="435242" y="952746"/>
                          <a:pt x="345289" y="1033778"/>
                          <a:pt x="312579" y="1062771"/>
                        </a:cubicBezTo>
                        <a:cubicBezTo>
                          <a:pt x="279869" y="1091764"/>
                          <a:pt x="299197" y="1114067"/>
                          <a:pt x="263513" y="1076153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255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4" name="CustomShape 7"/>
                  <p:cNvSpPr/>
                  <p:nvPr/>
                </p:nvSpPr>
                <p:spPr>
                  <a:xfrm>
                    <a:off x="1302480" y="2960280"/>
                    <a:ext cx="127800" cy="651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92" h="1364910">
                        <a:moveTo>
                          <a:pt x="294392" y="1364910"/>
                        </a:moveTo>
                        <a:lnTo>
                          <a:pt x="133814" y="1364910"/>
                        </a:lnTo>
                        <a:lnTo>
                          <a:pt x="111512" y="1208793"/>
                        </a:lnTo>
                        <a:lnTo>
                          <a:pt x="107051" y="1034834"/>
                        </a:lnTo>
                        <a:lnTo>
                          <a:pt x="124893" y="851954"/>
                        </a:lnTo>
                        <a:lnTo>
                          <a:pt x="147196" y="664613"/>
                        </a:lnTo>
                        <a:lnTo>
                          <a:pt x="0" y="0"/>
                        </a:lnTo>
                        <a:lnTo>
                          <a:pt x="151656" y="566482"/>
                        </a:lnTo>
                        <a:lnTo>
                          <a:pt x="218564" y="249788"/>
                        </a:lnTo>
                        <a:lnTo>
                          <a:pt x="160577" y="637850"/>
                        </a:lnTo>
                        <a:lnTo>
                          <a:pt x="151656" y="829651"/>
                        </a:lnTo>
                        <a:lnTo>
                          <a:pt x="151656" y="927782"/>
                        </a:lnTo>
                        <a:lnTo>
                          <a:pt x="160577" y="1052675"/>
                        </a:lnTo>
                        <a:lnTo>
                          <a:pt x="191801" y="1164188"/>
                        </a:lnTo>
                        <a:lnTo>
                          <a:pt x="245327" y="1298002"/>
                        </a:lnTo>
                        <a:lnTo>
                          <a:pt x="294392" y="1364910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" name="Group 8"/>
                <p:cNvGrpSpPr/>
                <p:nvPr/>
              </p:nvGrpSpPr>
              <p:grpSpPr>
                <a:xfrm>
                  <a:off x="1473840" y="2943000"/>
                  <a:ext cx="226800" cy="597240"/>
                  <a:chOff x="1473840" y="2943000"/>
                  <a:chExt cx="226800" cy="597240"/>
                </a:xfrm>
              </p:grpSpPr>
              <p:sp>
                <p:nvSpPr>
                  <p:cNvPr id="46" name="CustomShape 9"/>
                  <p:cNvSpPr/>
                  <p:nvPr/>
                </p:nvSpPr>
                <p:spPr>
                  <a:xfrm>
                    <a:off x="1473840" y="2943000"/>
                    <a:ext cx="226800" cy="324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7" name="CustomShape 10"/>
                  <p:cNvSpPr/>
                  <p:nvPr/>
                </p:nvSpPr>
                <p:spPr>
                  <a:xfrm>
                    <a:off x="1540440" y="3040920"/>
                    <a:ext cx="100080" cy="49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" name="Group 11"/>
                <p:cNvGrpSpPr/>
                <p:nvPr/>
              </p:nvGrpSpPr>
              <p:grpSpPr>
                <a:xfrm>
                  <a:off x="2687400" y="2818440"/>
                  <a:ext cx="166320" cy="441360"/>
                  <a:chOff x="2687400" y="2818440"/>
                  <a:chExt cx="166320" cy="441360"/>
                </a:xfrm>
              </p:grpSpPr>
              <p:sp>
                <p:nvSpPr>
                  <p:cNvPr id="49" name="CustomShape 12"/>
                  <p:cNvSpPr/>
                  <p:nvPr/>
                </p:nvSpPr>
                <p:spPr>
                  <a:xfrm>
                    <a:off x="2687400" y="2818440"/>
                    <a:ext cx="166320" cy="239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0" name="CustomShape 13"/>
                  <p:cNvSpPr/>
                  <p:nvPr/>
                </p:nvSpPr>
                <p:spPr>
                  <a:xfrm>
                    <a:off x="2736360" y="2891160"/>
                    <a:ext cx="73080" cy="368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" name="Group 14"/>
                <p:cNvGrpSpPr/>
                <p:nvPr/>
              </p:nvGrpSpPr>
              <p:grpSpPr>
                <a:xfrm>
                  <a:off x="539640" y="2880720"/>
                  <a:ext cx="2942280" cy="1270080"/>
                  <a:chOff x="539640" y="2880720"/>
                  <a:chExt cx="2942280" cy="1270080"/>
                </a:xfrm>
              </p:grpSpPr>
              <p:grpSp>
                <p:nvGrpSpPr>
                  <p:cNvPr id="52" name="Group 15"/>
                  <p:cNvGrpSpPr/>
                  <p:nvPr/>
                </p:nvGrpSpPr>
                <p:grpSpPr>
                  <a:xfrm>
                    <a:off x="539640" y="2880720"/>
                    <a:ext cx="2941920" cy="1270080"/>
                    <a:chOff x="539640" y="2880720"/>
                    <a:chExt cx="2941920" cy="1270080"/>
                  </a:xfrm>
                </p:grpSpPr>
                <p:grpSp>
                  <p:nvGrpSpPr>
                    <p:cNvPr id="53" name="Group 16"/>
                    <p:cNvGrpSpPr/>
                    <p:nvPr/>
                  </p:nvGrpSpPr>
                  <p:grpSpPr>
                    <a:xfrm>
                      <a:off x="539640" y="2952000"/>
                      <a:ext cx="2941920" cy="1198800"/>
                      <a:chOff x="539640" y="2952000"/>
                      <a:chExt cx="2941920" cy="1198800"/>
                    </a:xfrm>
                  </p:grpSpPr>
                  <p:sp>
                    <p:nvSpPr>
                      <p:cNvPr id="54" name="CustomShape 17"/>
                      <p:cNvSpPr/>
                      <p:nvPr/>
                    </p:nvSpPr>
                    <p:spPr>
                      <a:xfrm>
                        <a:off x="539640" y="2952000"/>
                        <a:ext cx="2941920" cy="11487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68" h="1439">
                            <a:moveTo>
                              <a:pt x="501" y="1341"/>
                            </a:moveTo>
                            <a:cubicBezTo>
                              <a:pt x="591" y="1243"/>
                              <a:pt x="823" y="924"/>
                              <a:pt x="1042" y="809"/>
                            </a:cubicBezTo>
                            <a:cubicBezTo>
                              <a:pt x="1261" y="694"/>
                              <a:pt x="1657" y="714"/>
                              <a:pt x="1813" y="653"/>
                            </a:cubicBezTo>
                            <a:cubicBezTo>
                              <a:pt x="1969" y="592"/>
                              <a:pt x="1871" y="479"/>
                              <a:pt x="1978" y="444"/>
                            </a:cubicBezTo>
                            <a:cubicBezTo>
                              <a:pt x="2085" y="409"/>
                              <a:pt x="2338" y="475"/>
                              <a:pt x="2457" y="444"/>
                            </a:cubicBezTo>
                            <a:cubicBezTo>
                              <a:pt x="2576" y="413"/>
                              <a:pt x="2614" y="281"/>
                              <a:pt x="2693" y="258"/>
                            </a:cubicBezTo>
                            <a:cubicBezTo>
                              <a:pt x="2772" y="235"/>
                              <a:pt x="2820" y="324"/>
                              <a:pt x="2932" y="304"/>
                            </a:cubicBezTo>
                            <a:cubicBezTo>
                              <a:pt x="3044" y="284"/>
                              <a:pt x="3270" y="0"/>
                              <a:pt x="3363" y="139"/>
                            </a:cubicBezTo>
                            <a:cubicBezTo>
                              <a:pt x="3456" y="278"/>
                              <a:pt x="3968" y="929"/>
                              <a:pt x="3491" y="1139"/>
                            </a:cubicBezTo>
                            <a:cubicBezTo>
                              <a:pt x="3014" y="1349"/>
                              <a:pt x="1002" y="1364"/>
                              <a:pt x="501" y="1396"/>
                            </a:cubicBezTo>
                            <a:cubicBezTo>
                              <a:pt x="0" y="1428"/>
                              <a:pt x="411" y="1439"/>
                              <a:pt x="501" y="13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908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55" name="CustomShape 18"/>
                      <p:cNvSpPr/>
                      <p:nvPr/>
                    </p:nvSpPr>
                    <p:spPr>
                      <a:xfrm rot="21427800">
                        <a:off x="669240" y="3912480"/>
                        <a:ext cx="2361960" cy="1792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sp>
                  <p:nvSpPr>
                    <p:cNvPr id="56" name="CustomShape 19"/>
                    <p:cNvSpPr/>
                    <p:nvPr/>
                  </p:nvSpPr>
                  <p:spPr>
                    <a:xfrm>
                      <a:off x="3034440" y="2880720"/>
                      <a:ext cx="343440" cy="819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36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" name="CustomShape 20"/>
                  <p:cNvSpPr/>
                  <p:nvPr/>
                </p:nvSpPr>
                <p:spPr>
                  <a:xfrm>
                    <a:off x="2684880" y="3614760"/>
                    <a:ext cx="797040" cy="28980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58" name="Group 21"/>
              <p:cNvGrpSpPr/>
              <p:nvPr/>
            </p:nvGrpSpPr>
            <p:grpSpPr>
              <a:xfrm>
                <a:off x="3860280" y="935640"/>
                <a:ext cx="4381200" cy="1537920"/>
                <a:chOff x="3860280" y="935640"/>
                <a:chExt cx="4381200" cy="1537920"/>
              </a:xfrm>
            </p:grpSpPr>
            <p:sp>
              <p:nvSpPr>
                <p:cNvPr id="59" name="CustomShape 22"/>
                <p:cNvSpPr/>
                <p:nvPr/>
              </p:nvSpPr>
              <p:spPr>
                <a:xfrm rot="1522200">
                  <a:off x="5879880" y="1385280"/>
                  <a:ext cx="88200" cy="5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95">
                      <a:moveTo>
                        <a:pt x="0" y="0"/>
                      </a:moveTo>
                      <a:lnTo>
                        <a:pt x="129" y="25"/>
                      </a:lnTo>
                      <a:lnTo>
                        <a:pt x="267" y="95"/>
                      </a:lnTo>
                      <a:lnTo>
                        <a:pt x="323" y="195"/>
                      </a:lnTo>
                      <a:lnTo>
                        <a:pt x="392" y="104"/>
                      </a:lnTo>
                      <a:lnTo>
                        <a:pt x="483" y="25"/>
                      </a:lnTo>
                      <a:lnTo>
                        <a:pt x="547" y="0"/>
                      </a:lnTo>
                      <a:lnTo>
                        <a:pt x="401" y="52"/>
                      </a:lnTo>
                      <a:lnTo>
                        <a:pt x="363" y="113"/>
                      </a:lnTo>
                      <a:lnTo>
                        <a:pt x="237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9360">
                  <a:solidFill>
                    <a:srgbClr val="35496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" name="CustomShape 23"/>
                <p:cNvSpPr/>
                <p:nvPr/>
              </p:nvSpPr>
              <p:spPr>
                <a:xfrm rot="21214200" flipH="1">
                  <a:off x="4770360" y="1425600"/>
                  <a:ext cx="888120" cy="65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281" h="1021556">
                      <a:moveTo>
                        <a:pt x="142875" y="561975"/>
                      </a:moveTo>
                      <a:lnTo>
                        <a:pt x="164306" y="392906"/>
                      </a:lnTo>
                      <a:lnTo>
                        <a:pt x="183356" y="390525"/>
                      </a:lnTo>
                      <a:lnTo>
                        <a:pt x="185738" y="295275"/>
                      </a:lnTo>
                      <a:lnTo>
                        <a:pt x="154781" y="295275"/>
                      </a:lnTo>
                      <a:cubicBezTo>
                        <a:pt x="153987" y="277019"/>
                        <a:pt x="153194" y="258762"/>
                        <a:pt x="152400" y="240506"/>
                      </a:cubicBezTo>
                      <a:lnTo>
                        <a:pt x="226219" y="245269"/>
                      </a:lnTo>
                      <a:cubicBezTo>
                        <a:pt x="227013" y="263525"/>
                        <a:pt x="227806" y="281782"/>
                        <a:pt x="228600" y="300038"/>
                      </a:cubicBezTo>
                      <a:lnTo>
                        <a:pt x="204788" y="297656"/>
                      </a:lnTo>
                      <a:lnTo>
                        <a:pt x="209550" y="385763"/>
                      </a:lnTo>
                      <a:lnTo>
                        <a:pt x="361950" y="364331"/>
                      </a:lnTo>
                      <a:lnTo>
                        <a:pt x="354806" y="188119"/>
                      </a:lnTo>
                      <a:lnTo>
                        <a:pt x="390525" y="164306"/>
                      </a:lnTo>
                      <a:lnTo>
                        <a:pt x="364331" y="119063"/>
                      </a:lnTo>
                      <a:lnTo>
                        <a:pt x="385763" y="107156"/>
                      </a:lnTo>
                      <a:lnTo>
                        <a:pt x="402431" y="123825"/>
                      </a:lnTo>
                      <a:lnTo>
                        <a:pt x="409575" y="171450"/>
                      </a:lnTo>
                      <a:lnTo>
                        <a:pt x="442913" y="178594"/>
                      </a:lnTo>
                      <a:cubicBezTo>
                        <a:pt x="443707" y="236538"/>
                        <a:pt x="444500" y="294481"/>
                        <a:pt x="445294" y="352425"/>
                      </a:cubicBezTo>
                      <a:lnTo>
                        <a:pt x="592931" y="335756"/>
                      </a:lnTo>
                      <a:lnTo>
                        <a:pt x="697706" y="28575"/>
                      </a:lnTo>
                      <a:lnTo>
                        <a:pt x="1116806" y="0"/>
                      </a:lnTo>
                      <a:lnTo>
                        <a:pt x="1188244" y="330994"/>
                      </a:lnTo>
                      <a:lnTo>
                        <a:pt x="1300163" y="323850"/>
                      </a:lnTo>
                      <a:lnTo>
                        <a:pt x="1488281" y="521494"/>
                      </a:lnTo>
                      <a:lnTo>
                        <a:pt x="1416844" y="583406"/>
                      </a:lnTo>
                      <a:lnTo>
                        <a:pt x="1433513" y="647700"/>
                      </a:lnTo>
                      <a:lnTo>
                        <a:pt x="1440656" y="704850"/>
                      </a:lnTo>
                      <a:lnTo>
                        <a:pt x="1435894" y="750094"/>
                      </a:lnTo>
                      <a:lnTo>
                        <a:pt x="1421606" y="804863"/>
                      </a:lnTo>
                      <a:lnTo>
                        <a:pt x="1397794" y="859631"/>
                      </a:lnTo>
                      <a:lnTo>
                        <a:pt x="1369219" y="907256"/>
                      </a:lnTo>
                      <a:lnTo>
                        <a:pt x="1333500" y="945356"/>
                      </a:lnTo>
                      <a:lnTo>
                        <a:pt x="1276350" y="985838"/>
                      </a:lnTo>
                      <a:lnTo>
                        <a:pt x="1214438" y="1009650"/>
                      </a:lnTo>
                      <a:lnTo>
                        <a:pt x="1140619" y="1021556"/>
                      </a:lnTo>
                      <a:lnTo>
                        <a:pt x="1092994" y="1021556"/>
                      </a:lnTo>
                      <a:lnTo>
                        <a:pt x="1054894" y="1009650"/>
                      </a:lnTo>
                      <a:lnTo>
                        <a:pt x="1000125" y="992981"/>
                      </a:lnTo>
                      <a:lnTo>
                        <a:pt x="950119" y="959644"/>
                      </a:lnTo>
                      <a:lnTo>
                        <a:pt x="902494" y="916781"/>
                      </a:lnTo>
                      <a:lnTo>
                        <a:pt x="873919" y="871538"/>
                      </a:lnTo>
                      <a:lnTo>
                        <a:pt x="845344" y="814388"/>
                      </a:lnTo>
                      <a:lnTo>
                        <a:pt x="838200" y="764381"/>
                      </a:lnTo>
                      <a:lnTo>
                        <a:pt x="752475" y="752475"/>
                      </a:lnTo>
                      <a:lnTo>
                        <a:pt x="766763" y="835819"/>
                      </a:lnTo>
                      <a:lnTo>
                        <a:pt x="621506" y="835819"/>
                      </a:lnTo>
                      <a:cubicBezTo>
                        <a:pt x="620712" y="811213"/>
                        <a:pt x="619919" y="786606"/>
                        <a:pt x="619125" y="762000"/>
                      </a:cubicBezTo>
                      <a:lnTo>
                        <a:pt x="476250" y="766763"/>
                      </a:lnTo>
                      <a:lnTo>
                        <a:pt x="469106" y="831056"/>
                      </a:lnTo>
                      <a:lnTo>
                        <a:pt x="445294" y="883444"/>
                      </a:lnTo>
                      <a:lnTo>
                        <a:pt x="423863" y="921544"/>
                      </a:lnTo>
                      <a:lnTo>
                        <a:pt x="388144" y="954881"/>
                      </a:lnTo>
                      <a:lnTo>
                        <a:pt x="335756" y="988219"/>
                      </a:lnTo>
                      <a:lnTo>
                        <a:pt x="280988" y="1004888"/>
                      </a:lnTo>
                      <a:lnTo>
                        <a:pt x="228600" y="1009650"/>
                      </a:lnTo>
                      <a:lnTo>
                        <a:pt x="171450" y="1000125"/>
                      </a:lnTo>
                      <a:lnTo>
                        <a:pt x="130969" y="983456"/>
                      </a:lnTo>
                      <a:lnTo>
                        <a:pt x="71438" y="947738"/>
                      </a:lnTo>
                      <a:lnTo>
                        <a:pt x="50006" y="921544"/>
                      </a:lnTo>
                      <a:lnTo>
                        <a:pt x="16669" y="871538"/>
                      </a:lnTo>
                      <a:lnTo>
                        <a:pt x="0" y="814388"/>
                      </a:lnTo>
                      <a:lnTo>
                        <a:pt x="0" y="762000"/>
                      </a:lnTo>
                      <a:lnTo>
                        <a:pt x="9525" y="707231"/>
                      </a:lnTo>
                      <a:lnTo>
                        <a:pt x="23813" y="666750"/>
                      </a:lnTo>
                      <a:lnTo>
                        <a:pt x="57150" y="616744"/>
                      </a:lnTo>
                      <a:lnTo>
                        <a:pt x="142875" y="561975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255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61" name="Group 24"/>
                <p:cNvGrpSpPr/>
                <p:nvPr/>
              </p:nvGrpSpPr>
              <p:grpSpPr>
                <a:xfrm>
                  <a:off x="3860280" y="935640"/>
                  <a:ext cx="4381200" cy="1537920"/>
                  <a:chOff x="3860280" y="935640"/>
                  <a:chExt cx="4381200" cy="1537920"/>
                </a:xfrm>
              </p:grpSpPr>
              <p:grpSp>
                <p:nvGrpSpPr>
                  <p:cNvPr id="62" name="Group 25"/>
                  <p:cNvGrpSpPr/>
                  <p:nvPr/>
                </p:nvGrpSpPr>
                <p:grpSpPr>
                  <a:xfrm>
                    <a:off x="3860280" y="935640"/>
                    <a:ext cx="4381200" cy="1537560"/>
                    <a:chOff x="3860280" y="935640"/>
                    <a:chExt cx="4381200" cy="1537560"/>
                  </a:xfrm>
                </p:grpSpPr>
                <p:grpSp>
                  <p:nvGrpSpPr>
                    <p:cNvPr id="63" name="Group 26"/>
                    <p:cNvGrpSpPr/>
                    <p:nvPr/>
                  </p:nvGrpSpPr>
                  <p:grpSpPr>
                    <a:xfrm>
                      <a:off x="6521400" y="1336680"/>
                      <a:ext cx="124200" cy="555480"/>
                      <a:chOff x="6521400" y="1336680"/>
                      <a:chExt cx="124200" cy="555480"/>
                    </a:xfrm>
                  </p:grpSpPr>
                  <p:sp>
                    <p:nvSpPr>
                      <p:cNvPr id="64" name="CustomShape 27"/>
                      <p:cNvSpPr/>
                      <p:nvPr/>
                    </p:nvSpPr>
                    <p:spPr>
                      <a:xfrm>
                        <a:off x="6521400" y="1336680"/>
                        <a:ext cx="124200" cy="3967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8761" h="1096226">
                            <a:moveTo>
                              <a:pt x="263513" y="1076153"/>
                            </a:moveTo>
                            <a:cubicBezTo>
                              <a:pt x="227829" y="1038239"/>
                              <a:pt x="134159" y="897734"/>
                              <a:pt x="98475" y="835287"/>
                            </a:cubicBezTo>
                            <a:cubicBezTo>
                              <a:pt x="62791" y="772840"/>
                              <a:pt x="53127" y="738643"/>
                              <a:pt x="49410" y="701472"/>
                            </a:cubicBezTo>
                            <a:cubicBezTo>
                              <a:pt x="45693" y="664301"/>
                              <a:pt x="83607" y="672479"/>
                              <a:pt x="76173" y="612262"/>
                            </a:cubicBezTo>
                            <a:cubicBezTo>
                              <a:pt x="68739" y="552045"/>
                              <a:pt x="15956" y="416000"/>
                              <a:pt x="4805" y="340172"/>
                            </a:cubicBezTo>
                            <a:cubicBezTo>
                              <a:pt x="-6346" y="264344"/>
                              <a:pt x="4805" y="204127"/>
                              <a:pt x="9266" y="157292"/>
                            </a:cubicBezTo>
                            <a:cubicBezTo>
                              <a:pt x="13726" y="110457"/>
                              <a:pt x="21160" y="85181"/>
                              <a:pt x="31568" y="59162"/>
                            </a:cubicBezTo>
                            <a:cubicBezTo>
                              <a:pt x="41976" y="33143"/>
                              <a:pt x="44949" y="6379"/>
                              <a:pt x="71712" y="1175"/>
                            </a:cubicBezTo>
                            <a:cubicBezTo>
                              <a:pt x="98475" y="-4029"/>
                              <a:pt x="150515" y="8609"/>
                              <a:pt x="192146" y="27938"/>
                            </a:cubicBezTo>
                            <a:cubicBezTo>
                              <a:pt x="233777" y="47267"/>
                              <a:pt x="286560" y="103023"/>
                              <a:pt x="321500" y="117148"/>
                            </a:cubicBezTo>
                            <a:cubicBezTo>
                              <a:pt x="356441" y="131273"/>
                              <a:pt x="371309" y="105996"/>
                              <a:pt x="401789" y="112687"/>
                            </a:cubicBezTo>
                            <a:cubicBezTo>
                              <a:pt x="432269" y="119378"/>
                              <a:pt x="482821" y="124582"/>
                              <a:pt x="504380" y="157292"/>
                            </a:cubicBezTo>
                            <a:cubicBezTo>
                              <a:pt x="525939" y="190002"/>
                              <a:pt x="527426" y="273265"/>
                              <a:pt x="531143" y="308949"/>
                            </a:cubicBezTo>
                            <a:cubicBezTo>
                              <a:pt x="534860" y="344633"/>
                              <a:pt x="525939" y="332739"/>
                              <a:pt x="526682" y="371396"/>
                            </a:cubicBezTo>
                            <a:cubicBezTo>
                              <a:pt x="527425" y="410053"/>
                              <a:pt x="546011" y="491085"/>
                              <a:pt x="535603" y="540894"/>
                            </a:cubicBezTo>
                            <a:cubicBezTo>
                              <a:pt x="525195" y="590703"/>
                              <a:pt x="472412" y="633821"/>
                              <a:pt x="464235" y="670248"/>
                            </a:cubicBezTo>
                            <a:cubicBezTo>
                              <a:pt x="456058" y="706675"/>
                              <a:pt x="486538" y="720800"/>
                              <a:pt x="486538" y="759458"/>
                            </a:cubicBezTo>
                            <a:cubicBezTo>
                              <a:pt x="486538" y="798116"/>
                              <a:pt x="493228" y="851642"/>
                              <a:pt x="464235" y="902194"/>
                            </a:cubicBezTo>
                            <a:cubicBezTo>
                              <a:pt x="435242" y="952746"/>
                              <a:pt x="345289" y="1033778"/>
                              <a:pt x="312579" y="1062771"/>
                            </a:cubicBezTo>
                            <a:cubicBezTo>
                              <a:pt x="279869" y="1091764"/>
                              <a:pt x="299197" y="1114067"/>
                              <a:pt x="263513" y="1076153"/>
                            </a:cubicBez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2556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65" name="CustomShape 28"/>
                      <p:cNvSpPr/>
                      <p:nvPr/>
                    </p:nvSpPr>
                    <p:spPr>
                      <a:xfrm>
                        <a:off x="6553440" y="1432080"/>
                        <a:ext cx="82080" cy="4600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4392" h="1364910">
                            <a:moveTo>
                              <a:pt x="294392" y="1364910"/>
                            </a:moveTo>
                            <a:lnTo>
                              <a:pt x="133814" y="1364910"/>
                            </a:lnTo>
                            <a:lnTo>
                              <a:pt x="111512" y="1208793"/>
                            </a:lnTo>
                            <a:lnTo>
                              <a:pt x="107051" y="1034834"/>
                            </a:lnTo>
                            <a:lnTo>
                              <a:pt x="124893" y="851954"/>
                            </a:lnTo>
                            <a:lnTo>
                              <a:pt x="147196" y="664613"/>
                            </a:lnTo>
                            <a:lnTo>
                              <a:pt x="0" y="0"/>
                            </a:lnTo>
                            <a:lnTo>
                              <a:pt x="151656" y="566482"/>
                            </a:lnTo>
                            <a:lnTo>
                              <a:pt x="218564" y="249788"/>
                            </a:lnTo>
                            <a:lnTo>
                              <a:pt x="160577" y="637850"/>
                            </a:lnTo>
                            <a:lnTo>
                              <a:pt x="151656" y="829651"/>
                            </a:lnTo>
                            <a:lnTo>
                              <a:pt x="151656" y="927782"/>
                            </a:lnTo>
                            <a:lnTo>
                              <a:pt x="160577" y="1052675"/>
                            </a:lnTo>
                            <a:lnTo>
                              <a:pt x="191801" y="1164188"/>
                            </a:lnTo>
                            <a:lnTo>
                              <a:pt x="245327" y="1298002"/>
                            </a:lnTo>
                            <a:lnTo>
                              <a:pt x="294392" y="1364910"/>
                            </a:ln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324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grpSp>
                  <p:nvGrpSpPr>
                    <p:cNvPr id="66" name="Group 29"/>
                    <p:cNvGrpSpPr/>
                    <p:nvPr/>
                  </p:nvGrpSpPr>
                  <p:grpSpPr>
                    <a:xfrm>
                      <a:off x="3860280" y="935640"/>
                      <a:ext cx="4381200" cy="1537560"/>
                      <a:chOff x="3860280" y="935640"/>
                      <a:chExt cx="4381200" cy="1537560"/>
                    </a:xfrm>
                  </p:grpSpPr>
                  <p:grpSp>
                    <p:nvGrpSpPr>
                      <p:cNvPr id="67" name="Group 30"/>
                      <p:cNvGrpSpPr/>
                      <p:nvPr/>
                    </p:nvGrpSpPr>
                    <p:grpSpPr>
                      <a:xfrm>
                        <a:off x="3860280" y="935640"/>
                        <a:ext cx="4381200" cy="1537560"/>
                        <a:chOff x="3860280" y="935640"/>
                        <a:chExt cx="4381200" cy="1537560"/>
                      </a:xfrm>
                    </p:grpSpPr>
                    <p:sp>
                      <p:nvSpPr>
                        <p:cNvPr id="68" name="CustomShape 31"/>
                        <p:cNvSpPr/>
                        <p:nvPr/>
                      </p:nvSpPr>
                      <p:spPr>
                        <a:xfrm>
                          <a:off x="3860280" y="935640"/>
                          <a:ext cx="4381200" cy="1537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907" h="1925">
                              <a:moveTo>
                                <a:pt x="671" y="1679"/>
                              </a:moveTo>
                              <a:cubicBezTo>
                                <a:pt x="0" y="1645"/>
                                <a:pt x="986" y="1510"/>
                                <a:pt x="1133" y="1476"/>
                              </a:cubicBezTo>
                              <a:cubicBezTo>
                                <a:pt x="1280" y="1442"/>
                                <a:pt x="1388" y="1483"/>
                                <a:pt x="1555" y="1476"/>
                              </a:cubicBezTo>
                              <a:cubicBezTo>
                                <a:pt x="1722" y="1469"/>
                                <a:pt x="1971" y="1469"/>
                                <a:pt x="2133" y="1435"/>
                              </a:cubicBezTo>
                              <a:cubicBezTo>
                                <a:pt x="2295" y="1401"/>
                                <a:pt x="2409" y="1291"/>
                                <a:pt x="2527" y="1270"/>
                              </a:cubicBezTo>
                              <a:cubicBezTo>
                                <a:pt x="2645" y="1249"/>
                                <a:pt x="2695" y="1329"/>
                                <a:pt x="2839" y="1306"/>
                              </a:cubicBezTo>
                              <a:cubicBezTo>
                                <a:pt x="2983" y="1283"/>
                                <a:pt x="3245" y="1149"/>
                                <a:pt x="3390" y="1132"/>
                              </a:cubicBezTo>
                              <a:cubicBezTo>
                                <a:pt x="3535" y="1115"/>
                                <a:pt x="3627" y="1206"/>
                                <a:pt x="3711" y="1206"/>
                              </a:cubicBezTo>
                              <a:cubicBezTo>
                                <a:pt x="3795" y="1206"/>
                                <a:pt x="3845" y="1175"/>
                                <a:pt x="3894" y="1132"/>
                              </a:cubicBezTo>
                              <a:cubicBezTo>
                                <a:pt x="3943" y="1089"/>
                                <a:pt x="3958" y="1005"/>
                                <a:pt x="4004" y="949"/>
                              </a:cubicBezTo>
                              <a:cubicBezTo>
                                <a:pt x="4050" y="893"/>
                                <a:pt x="4101" y="830"/>
                                <a:pt x="4169" y="793"/>
                              </a:cubicBezTo>
                              <a:cubicBezTo>
                                <a:pt x="4237" y="756"/>
                                <a:pt x="4332" y="723"/>
                                <a:pt x="4410" y="729"/>
                              </a:cubicBezTo>
                              <a:cubicBezTo>
                                <a:pt x="4488" y="735"/>
                                <a:pt x="4613" y="784"/>
                                <a:pt x="4637" y="830"/>
                              </a:cubicBezTo>
                              <a:cubicBezTo>
                                <a:pt x="4661" y="876"/>
                                <a:pt x="4609" y="986"/>
                                <a:pt x="4554" y="1004"/>
                              </a:cubicBezTo>
                              <a:cubicBezTo>
                                <a:pt x="4499" y="1022"/>
                                <a:pt x="4345" y="997"/>
                                <a:pt x="4307" y="940"/>
                              </a:cubicBezTo>
                              <a:cubicBezTo>
                                <a:pt x="4269" y="883"/>
                                <a:pt x="4293" y="744"/>
                                <a:pt x="4325" y="663"/>
                              </a:cubicBezTo>
                              <a:cubicBezTo>
                                <a:pt x="4357" y="582"/>
                                <a:pt x="4415" y="499"/>
                                <a:pt x="4499" y="453"/>
                              </a:cubicBezTo>
                              <a:cubicBezTo>
                                <a:pt x="4583" y="407"/>
                                <a:pt x="4729" y="429"/>
                                <a:pt x="4830" y="389"/>
                              </a:cubicBezTo>
                              <a:cubicBezTo>
                                <a:pt x="4931" y="349"/>
                                <a:pt x="5050" y="0"/>
                                <a:pt x="5105" y="215"/>
                              </a:cubicBezTo>
                              <a:cubicBezTo>
                                <a:pt x="5160" y="430"/>
                                <a:pt x="5907" y="1437"/>
                                <a:pt x="5160" y="1681"/>
                              </a:cubicBezTo>
                              <a:cubicBezTo>
                                <a:pt x="4413" y="1925"/>
                                <a:pt x="1342" y="1713"/>
                                <a:pt x="671" y="16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9080">
                          <a:solidFill>
                            <a:srgbClr val="354961"/>
                          </a:solidFill>
                          <a:round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69" name="CustomShape 32"/>
                        <p:cNvSpPr/>
                        <p:nvPr/>
                      </p:nvSpPr>
                      <p:spPr>
                        <a:xfrm>
                          <a:off x="4175640" y="2235600"/>
                          <a:ext cx="683640" cy="111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360"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</p:grpSp>
                  <p:sp>
                    <p:nvSpPr>
                      <p:cNvPr id="70" name="CustomShape 33"/>
                      <p:cNvSpPr/>
                      <p:nvPr/>
                    </p:nvSpPr>
                    <p:spPr>
                      <a:xfrm>
                        <a:off x="7616520" y="935640"/>
                        <a:ext cx="434880" cy="13406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</p:grpSp>
              <p:sp>
                <p:nvSpPr>
                  <p:cNvPr id="71" name="CustomShape 34"/>
                  <p:cNvSpPr/>
                  <p:nvPr/>
                </p:nvSpPr>
                <p:spPr>
                  <a:xfrm>
                    <a:off x="4560480" y="2159640"/>
                    <a:ext cx="3358800" cy="3139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sp>
            <p:nvSpPr>
              <p:cNvPr id="72" name="CustomShape 35"/>
              <p:cNvSpPr/>
              <p:nvPr/>
            </p:nvSpPr>
            <p:spPr>
              <a:xfrm>
                <a:off x="3034080" y="2234520"/>
                <a:ext cx="1208160" cy="83448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664464">
                    <a:moveTo>
                      <a:pt x="1036320" y="0"/>
                    </a:moveTo>
                    <a:cubicBezTo>
                      <a:pt x="980857" y="22185"/>
                      <a:pt x="1031960" y="4530"/>
                      <a:pt x="963168" y="18288"/>
                    </a:cubicBezTo>
                    <a:cubicBezTo>
                      <a:pt x="956867" y="19548"/>
                      <a:pt x="951059" y="22619"/>
                      <a:pt x="944880" y="24384"/>
                    </a:cubicBezTo>
                    <a:cubicBezTo>
                      <a:pt x="936824" y="26686"/>
                      <a:pt x="928624" y="28448"/>
                      <a:pt x="920496" y="30480"/>
                    </a:cubicBezTo>
                    <a:cubicBezTo>
                      <a:pt x="914400" y="34544"/>
                      <a:pt x="909068" y="40100"/>
                      <a:pt x="902208" y="42672"/>
                    </a:cubicBezTo>
                    <a:cubicBezTo>
                      <a:pt x="892506" y="46310"/>
                      <a:pt x="881780" y="46255"/>
                      <a:pt x="871728" y="48768"/>
                    </a:cubicBezTo>
                    <a:cubicBezTo>
                      <a:pt x="857313" y="52372"/>
                      <a:pt x="841518" y="59579"/>
                      <a:pt x="829056" y="67056"/>
                    </a:cubicBezTo>
                    <a:cubicBezTo>
                      <a:pt x="763025" y="106675"/>
                      <a:pt x="815951" y="74929"/>
                      <a:pt x="774192" y="109728"/>
                    </a:cubicBezTo>
                    <a:cubicBezTo>
                      <a:pt x="768564" y="114418"/>
                      <a:pt x="761532" y="117230"/>
                      <a:pt x="755904" y="121920"/>
                    </a:cubicBezTo>
                    <a:cubicBezTo>
                      <a:pt x="708967" y="161034"/>
                      <a:pt x="764734" y="122130"/>
                      <a:pt x="719328" y="152400"/>
                    </a:cubicBezTo>
                    <a:cubicBezTo>
                      <a:pt x="684387" y="204811"/>
                      <a:pt x="730912" y="143133"/>
                      <a:pt x="688848" y="176784"/>
                    </a:cubicBezTo>
                    <a:cubicBezTo>
                      <a:pt x="669574" y="192203"/>
                      <a:pt x="682464" y="201456"/>
                      <a:pt x="664464" y="219456"/>
                    </a:cubicBezTo>
                    <a:cubicBezTo>
                      <a:pt x="659920" y="224000"/>
                      <a:pt x="652272" y="223520"/>
                      <a:pt x="646176" y="225552"/>
                    </a:cubicBezTo>
                    <a:cubicBezTo>
                      <a:pt x="613664" y="274320"/>
                      <a:pt x="656336" y="215392"/>
                      <a:pt x="615696" y="256032"/>
                    </a:cubicBezTo>
                    <a:cubicBezTo>
                      <a:pt x="610515" y="261213"/>
                      <a:pt x="608194" y="268692"/>
                      <a:pt x="603504" y="274320"/>
                    </a:cubicBezTo>
                    <a:cubicBezTo>
                      <a:pt x="588836" y="291921"/>
                      <a:pt x="584910" y="292812"/>
                      <a:pt x="566928" y="304800"/>
                    </a:cubicBezTo>
                    <a:cubicBezTo>
                      <a:pt x="532384" y="356616"/>
                      <a:pt x="589280" y="276352"/>
                      <a:pt x="518160" y="347472"/>
                    </a:cubicBezTo>
                    <a:cubicBezTo>
                      <a:pt x="502381" y="363251"/>
                      <a:pt x="485171" y="382852"/>
                      <a:pt x="463296" y="390144"/>
                    </a:cubicBezTo>
                    <a:lnTo>
                      <a:pt x="445008" y="396240"/>
                    </a:lnTo>
                    <a:cubicBezTo>
                      <a:pt x="412496" y="445008"/>
                      <a:pt x="455168" y="386080"/>
                      <a:pt x="414528" y="426720"/>
                    </a:cubicBezTo>
                    <a:cubicBezTo>
                      <a:pt x="409347" y="431901"/>
                      <a:pt x="407850" y="440183"/>
                      <a:pt x="402336" y="445008"/>
                    </a:cubicBezTo>
                    <a:cubicBezTo>
                      <a:pt x="391309" y="454657"/>
                      <a:pt x="377952" y="461264"/>
                      <a:pt x="365760" y="469392"/>
                    </a:cubicBezTo>
                    <a:lnTo>
                      <a:pt x="347472" y="481584"/>
                    </a:lnTo>
                    <a:cubicBezTo>
                      <a:pt x="341376" y="485648"/>
                      <a:pt x="335737" y="490499"/>
                      <a:pt x="329184" y="493776"/>
                    </a:cubicBezTo>
                    <a:cubicBezTo>
                      <a:pt x="321056" y="497840"/>
                      <a:pt x="312690" y="501459"/>
                      <a:pt x="304800" y="505968"/>
                    </a:cubicBezTo>
                    <a:cubicBezTo>
                      <a:pt x="298439" y="509603"/>
                      <a:pt x="293065" y="514883"/>
                      <a:pt x="286512" y="518160"/>
                    </a:cubicBezTo>
                    <a:cubicBezTo>
                      <a:pt x="280765" y="521034"/>
                      <a:pt x="273971" y="521382"/>
                      <a:pt x="268224" y="524256"/>
                    </a:cubicBezTo>
                    <a:cubicBezTo>
                      <a:pt x="261671" y="527533"/>
                      <a:pt x="256297" y="532813"/>
                      <a:pt x="249936" y="536448"/>
                    </a:cubicBezTo>
                    <a:cubicBezTo>
                      <a:pt x="242046" y="540957"/>
                      <a:pt x="233344" y="543965"/>
                      <a:pt x="225552" y="548640"/>
                    </a:cubicBezTo>
                    <a:cubicBezTo>
                      <a:pt x="212987" y="556179"/>
                      <a:pt x="202082" y="566471"/>
                      <a:pt x="188976" y="573024"/>
                    </a:cubicBezTo>
                    <a:cubicBezTo>
                      <a:pt x="180848" y="577088"/>
                      <a:pt x="171987" y="579934"/>
                      <a:pt x="164592" y="585216"/>
                    </a:cubicBezTo>
                    <a:cubicBezTo>
                      <a:pt x="136978" y="604940"/>
                      <a:pt x="151717" y="613892"/>
                      <a:pt x="109728" y="627888"/>
                    </a:cubicBezTo>
                    <a:cubicBezTo>
                      <a:pt x="97536" y="631952"/>
                      <a:pt x="83845" y="632951"/>
                      <a:pt x="73152" y="640080"/>
                    </a:cubicBezTo>
                    <a:cubicBezTo>
                      <a:pt x="67056" y="644144"/>
                      <a:pt x="61932" y="650344"/>
                      <a:pt x="54864" y="652272"/>
                    </a:cubicBezTo>
                    <a:cubicBezTo>
                      <a:pt x="-7241" y="669210"/>
                      <a:pt x="19519" y="644945"/>
                      <a:pt x="0" y="664464"/>
                    </a:cubicBezTo>
                  </a:path>
                </a:pathLst>
              </a:custGeom>
              <a:noFill/>
              <a:ln w="25560">
                <a:solidFill>
                  <a:srgbClr val="35496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80" name="Zone de texte 6">
            <a:extLst>
              <a:ext uri="{FF2B5EF4-FFF2-40B4-BE49-F238E27FC236}">
                <a16:creationId xmlns:a16="http://schemas.microsoft.com/office/drawing/2014/main" id="{45E5A95C-4E41-49A3-9FCA-E78116C6135B}"/>
              </a:ext>
            </a:extLst>
          </p:cNvPr>
          <p:cNvSpPr txBox="1">
            <a:spLocks noChangeArrowheads="1"/>
          </p:cNvSpPr>
          <p:nvPr/>
        </p:nvSpPr>
        <p:spPr bwMode="auto">
          <a:xfrm rot="20876418">
            <a:off x="3305647" y="2907569"/>
            <a:ext cx="1121367" cy="64117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DexteraTrial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Pentagone 8">
            <a:extLst>
              <a:ext uri="{FF2B5EF4-FFF2-40B4-BE49-F238E27FC236}">
                <a16:creationId xmlns:a16="http://schemas.microsoft.com/office/drawing/2014/main" id="{7E3C35B2-A3BC-4E4C-9D5E-CDE703B3B9F5}"/>
              </a:ext>
            </a:extLst>
          </p:cNvPr>
          <p:cNvSpPr>
            <a:spLocks noChangeArrowheads="1"/>
          </p:cNvSpPr>
          <p:nvPr/>
        </p:nvSpPr>
        <p:spPr bwMode="auto">
          <a:xfrm rot="20628203">
            <a:off x="3852270" y="3369288"/>
            <a:ext cx="592508" cy="321271"/>
          </a:xfrm>
          <a:prstGeom prst="homePlate">
            <a:avLst>
              <a:gd name="adj" fmla="val 49988"/>
            </a:avLst>
          </a:prstGeom>
          <a:solidFill>
            <a:srgbClr val="E43852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CustomShape 36"/>
          <p:cNvSpPr/>
          <p:nvPr/>
        </p:nvSpPr>
        <p:spPr>
          <a:xfrm>
            <a:off x="-705060" y="232377"/>
            <a:ext cx="6882840" cy="185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fr-FR" sz="8000" b="1" strike="noStrike" spc="-1" dirty="0">
                <a:solidFill>
                  <a:srgbClr val="BDCA25"/>
                </a:solidFill>
                <a:latin typeface="Angelina"/>
                <a:ea typeface="DejaVu Sans"/>
              </a:rPr>
              <a:t>Breizh bocage</a:t>
            </a:r>
            <a:endParaRPr lang="fr-FR" sz="8000" b="0" strike="noStrike" spc="-1" dirty="0">
              <a:solidFill>
                <a:srgbClr val="BDCA25"/>
              </a:solidFill>
              <a:latin typeface="Arial"/>
            </a:endParaRPr>
          </a:p>
        </p:txBody>
      </p:sp>
      <p:pic>
        <p:nvPicPr>
          <p:cNvPr id="74" name="Picture 2"/>
          <p:cNvPicPr/>
          <p:nvPr/>
        </p:nvPicPr>
        <p:blipFill>
          <a:blip r:embed="rId2"/>
          <a:stretch/>
        </p:blipFill>
        <p:spPr>
          <a:xfrm>
            <a:off x="7626240" y="203015"/>
            <a:ext cx="1871640" cy="797760"/>
          </a:xfrm>
          <a:prstGeom prst="rect">
            <a:avLst/>
          </a:prstGeom>
          <a:ln>
            <a:noFill/>
          </a:ln>
        </p:spPr>
      </p:pic>
      <p:sp>
        <p:nvSpPr>
          <p:cNvPr id="75" name="CustomShape 37"/>
          <p:cNvSpPr/>
          <p:nvPr/>
        </p:nvSpPr>
        <p:spPr>
          <a:xfrm>
            <a:off x="10791" y="4216700"/>
            <a:ext cx="971820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EEECE1"/>
                </a:solidFill>
                <a:latin typeface="Calibri"/>
                <a:ea typeface="DejaVu Sans"/>
              </a:rPr>
              <a:t>B a s </a:t>
            </a:r>
            <a:r>
              <a:rPr lang="fr-FR" sz="2000" b="0" strike="noStrike" spc="-1" dirty="0" err="1">
                <a:solidFill>
                  <a:srgbClr val="EEECE1"/>
                </a:solidFill>
                <a:latin typeface="Calibri"/>
                <a:ea typeface="DejaVu Sans"/>
              </a:rPr>
              <a:t>s</a:t>
            </a:r>
            <a:r>
              <a:rPr lang="fr-FR" sz="2000" b="0" strike="noStrike" spc="-1" dirty="0">
                <a:solidFill>
                  <a:srgbClr val="EEECE1"/>
                </a:solidFill>
                <a:latin typeface="Calibri"/>
                <a:ea typeface="DejaVu Sans"/>
              </a:rPr>
              <a:t> i n     v e r s a n t     d e     l a     P e n z é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76" name="CustomShape 38"/>
          <p:cNvSpPr/>
          <p:nvPr/>
        </p:nvSpPr>
        <p:spPr>
          <a:xfrm>
            <a:off x="5151871" y="2452363"/>
            <a:ext cx="4606311" cy="16458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r-FR" sz="4800" b="1" strike="noStrike" spc="-1" dirty="0">
                <a:solidFill>
                  <a:srgbClr val="354961"/>
                </a:solidFill>
                <a:latin typeface="Angelina"/>
                <a:ea typeface="DejaVu Sans"/>
              </a:rPr>
              <a:t>Recensement </a:t>
            </a: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r-FR" sz="4800" b="1" strike="noStrike" spc="-1" dirty="0">
                <a:solidFill>
                  <a:srgbClr val="354961"/>
                </a:solidFill>
                <a:latin typeface="Angelina"/>
                <a:ea typeface="DejaVu Sans"/>
              </a:rPr>
              <a:t>des haies et des talus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81" name="Zone de texte 5">
            <a:extLst>
              <a:ext uri="{FF2B5EF4-FFF2-40B4-BE49-F238E27FC236}">
                <a16:creationId xmlns:a16="http://schemas.microsoft.com/office/drawing/2014/main" id="{A297E844-32A8-4E73-BD06-5BE44A15B1CA}"/>
              </a:ext>
            </a:extLst>
          </p:cNvPr>
          <p:cNvSpPr txBox="1">
            <a:spLocks noChangeArrowheads="1"/>
          </p:cNvSpPr>
          <p:nvPr/>
        </p:nvSpPr>
        <p:spPr bwMode="auto">
          <a:xfrm rot="21170752">
            <a:off x="3776237" y="3371729"/>
            <a:ext cx="753492" cy="4088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awengulkSans" charset="0"/>
                <a:cs typeface="Arial" pitchFamily="34" charset="0"/>
              </a:rPr>
              <a:t>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1"/>
          <p:cNvGrpSpPr/>
          <p:nvPr/>
        </p:nvGrpSpPr>
        <p:grpSpPr>
          <a:xfrm>
            <a:off x="539640" y="935640"/>
            <a:ext cx="7701840" cy="3215160"/>
            <a:chOff x="539640" y="935640"/>
            <a:chExt cx="7701840" cy="3215160"/>
          </a:xfrm>
        </p:grpSpPr>
        <p:sp>
          <p:nvSpPr>
            <p:cNvPr id="80" name="CustomShape 2"/>
            <p:cNvSpPr/>
            <p:nvPr/>
          </p:nvSpPr>
          <p:spPr>
            <a:xfrm rot="20821200">
              <a:off x="3519360" y="2886480"/>
              <a:ext cx="806400" cy="86328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1" name="Group 3"/>
            <p:cNvGrpSpPr/>
            <p:nvPr/>
          </p:nvGrpSpPr>
          <p:grpSpPr>
            <a:xfrm>
              <a:off x="539640" y="935640"/>
              <a:ext cx="7701840" cy="3215160"/>
              <a:chOff x="539640" y="935640"/>
              <a:chExt cx="7701840" cy="3215160"/>
            </a:xfrm>
          </p:grpSpPr>
          <p:grpSp>
            <p:nvGrpSpPr>
              <p:cNvPr id="82" name="Group 4"/>
              <p:cNvGrpSpPr/>
              <p:nvPr/>
            </p:nvGrpSpPr>
            <p:grpSpPr>
              <a:xfrm>
                <a:off x="539640" y="2818440"/>
                <a:ext cx="2942280" cy="1332360"/>
                <a:chOff x="539640" y="2818440"/>
                <a:chExt cx="2942280" cy="1332360"/>
              </a:xfrm>
            </p:grpSpPr>
            <p:grpSp>
              <p:nvGrpSpPr>
                <p:cNvPr id="83" name="Group 5"/>
                <p:cNvGrpSpPr/>
                <p:nvPr/>
              </p:nvGrpSpPr>
              <p:grpSpPr>
                <a:xfrm>
                  <a:off x="1233000" y="2880720"/>
                  <a:ext cx="236520" cy="730800"/>
                  <a:chOff x="1233000" y="2880720"/>
                  <a:chExt cx="236520" cy="730800"/>
                </a:xfrm>
              </p:grpSpPr>
              <p:sp>
                <p:nvSpPr>
                  <p:cNvPr id="84" name="CustomShape 6"/>
                  <p:cNvSpPr/>
                  <p:nvPr/>
                </p:nvSpPr>
                <p:spPr>
                  <a:xfrm>
                    <a:off x="1233000" y="2880720"/>
                    <a:ext cx="236520" cy="52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761" h="1096226">
                        <a:moveTo>
                          <a:pt x="263513" y="1076153"/>
                        </a:moveTo>
                        <a:cubicBezTo>
                          <a:pt x="227829" y="1038239"/>
                          <a:pt x="134159" y="897734"/>
                          <a:pt x="98475" y="835287"/>
                        </a:cubicBezTo>
                        <a:cubicBezTo>
                          <a:pt x="62791" y="772840"/>
                          <a:pt x="53127" y="738643"/>
                          <a:pt x="49410" y="701472"/>
                        </a:cubicBezTo>
                        <a:cubicBezTo>
                          <a:pt x="45693" y="664301"/>
                          <a:pt x="83607" y="672479"/>
                          <a:pt x="76173" y="612262"/>
                        </a:cubicBezTo>
                        <a:cubicBezTo>
                          <a:pt x="68739" y="552045"/>
                          <a:pt x="15956" y="416000"/>
                          <a:pt x="4805" y="340172"/>
                        </a:cubicBezTo>
                        <a:cubicBezTo>
                          <a:pt x="-6346" y="264344"/>
                          <a:pt x="4805" y="204127"/>
                          <a:pt x="9266" y="157292"/>
                        </a:cubicBezTo>
                        <a:cubicBezTo>
                          <a:pt x="13726" y="110457"/>
                          <a:pt x="21160" y="85181"/>
                          <a:pt x="31568" y="59162"/>
                        </a:cubicBezTo>
                        <a:cubicBezTo>
                          <a:pt x="41976" y="33143"/>
                          <a:pt x="44949" y="6379"/>
                          <a:pt x="71712" y="1175"/>
                        </a:cubicBezTo>
                        <a:cubicBezTo>
                          <a:pt x="98475" y="-4029"/>
                          <a:pt x="150515" y="8609"/>
                          <a:pt x="192146" y="27938"/>
                        </a:cubicBezTo>
                        <a:cubicBezTo>
                          <a:pt x="233777" y="47267"/>
                          <a:pt x="286560" y="103023"/>
                          <a:pt x="321500" y="117148"/>
                        </a:cubicBezTo>
                        <a:cubicBezTo>
                          <a:pt x="356441" y="131273"/>
                          <a:pt x="371309" y="105996"/>
                          <a:pt x="401789" y="112687"/>
                        </a:cubicBezTo>
                        <a:cubicBezTo>
                          <a:pt x="432269" y="119378"/>
                          <a:pt x="482821" y="124582"/>
                          <a:pt x="504380" y="157292"/>
                        </a:cubicBezTo>
                        <a:cubicBezTo>
                          <a:pt x="525939" y="190002"/>
                          <a:pt x="527426" y="273265"/>
                          <a:pt x="531143" y="308949"/>
                        </a:cubicBezTo>
                        <a:cubicBezTo>
                          <a:pt x="534860" y="344633"/>
                          <a:pt x="525939" y="332739"/>
                          <a:pt x="526682" y="371396"/>
                        </a:cubicBezTo>
                        <a:cubicBezTo>
                          <a:pt x="527425" y="410053"/>
                          <a:pt x="546011" y="491085"/>
                          <a:pt x="535603" y="540894"/>
                        </a:cubicBezTo>
                        <a:cubicBezTo>
                          <a:pt x="525195" y="590703"/>
                          <a:pt x="472412" y="633821"/>
                          <a:pt x="464235" y="670248"/>
                        </a:cubicBezTo>
                        <a:cubicBezTo>
                          <a:pt x="456058" y="706675"/>
                          <a:pt x="486538" y="720800"/>
                          <a:pt x="486538" y="759458"/>
                        </a:cubicBezTo>
                        <a:cubicBezTo>
                          <a:pt x="486538" y="798116"/>
                          <a:pt x="493228" y="851642"/>
                          <a:pt x="464235" y="902194"/>
                        </a:cubicBezTo>
                        <a:cubicBezTo>
                          <a:pt x="435242" y="952746"/>
                          <a:pt x="345289" y="1033778"/>
                          <a:pt x="312579" y="1062771"/>
                        </a:cubicBezTo>
                        <a:cubicBezTo>
                          <a:pt x="279869" y="1091764"/>
                          <a:pt x="299197" y="1114067"/>
                          <a:pt x="263513" y="1076153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255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5" name="CustomShape 7"/>
                  <p:cNvSpPr/>
                  <p:nvPr/>
                </p:nvSpPr>
                <p:spPr>
                  <a:xfrm>
                    <a:off x="1302480" y="2960280"/>
                    <a:ext cx="127800" cy="651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92" h="1364910">
                        <a:moveTo>
                          <a:pt x="294392" y="1364910"/>
                        </a:moveTo>
                        <a:lnTo>
                          <a:pt x="133814" y="1364910"/>
                        </a:lnTo>
                        <a:lnTo>
                          <a:pt x="111512" y="1208793"/>
                        </a:lnTo>
                        <a:lnTo>
                          <a:pt x="107051" y="1034834"/>
                        </a:lnTo>
                        <a:lnTo>
                          <a:pt x="124893" y="851954"/>
                        </a:lnTo>
                        <a:lnTo>
                          <a:pt x="147196" y="664613"/>
                        </a:lnTo>
                        <a:lnTo>
                          <a:pt x="0" y="0"/>
                        </a:lnTo>
                        <a:lnTo>
                          <a:pt x="151656" y="566482"/>
                        </a:lnTo>
                        <a:lnTo>
                          <a:pt x="218564" y="249788"/>
                        </a:lnTo>
                        <a:lnTo>
                          <a:pt x="160577" y="637850"/>
                        </a:lnTo>
                        <a:lnTo>
                          <a:pt x="151656" y="829651"/>
                        </a:lnTo>
                        <a:lnTo>
                          <a:pt x="151656" y="927782"/>
                        </a:lnTo>
                        <a:lnTo>
                          <a:pt x="160577" y="1052675"/>
                        </a:lnTo>
                        <a:lnTo>
                          <a:pt x="191801" y="1164188"/>
                        </a:lnTo>
                        <a:lnTo>
                          <a:pt x="245327" y="1298002"/>
                        </a:lnTo>
                        <a:lnTo>
                          <a:pt x="294392" y="1364910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oup 8"/>
                <p:cNvGrpSpPr/>
                <p:nvPr/>
              </p:nvGrpSpPr>
              <p:grpSpPr>
                <a:xfrm>
                  <a:off x="1473840" y="2943000"/>
                  <a:ext cx="226800" cy="597240"/>
                  <a:chOff x="1473840" y="2943000"/>
                  <a:chExt cx="226800" cy="597240"/>
                </a:xfrm>
              </p:grpSpPr>
              <p:sp>
                <p:nvSpPr>
                  <p:cNvPr id="87" name="CustomShape 9"/>
                  <p:cNvSpPr/>
                  <p:nvPr/>
                </p:nvSpPr>
                <p:spPr>
                  <a:xfrm>
                    <a:off x="1473840" y="2943000"/>
                    <a:ext cx="226800" cy="324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8" name="CustomShape 10"/>
                  <p:cNvSpPr/>
                  <p:nvPr/>
                </p:nvSpPr>
                <p:spPr>
                  <a:xfrm>
                    <a:off x="1540440" y="3040920"/>
                    <a:ext cx="100080" cy="49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oup 11"/>
                <p:cNvGrpSpPr/>
                <p:nvPr/>
              </p:nvGrpSpPr>
              <p:grpSpPr>
                <a:xfrm>
                  <a:off x="2687400" y="2818440"/>
                  <a:ext cx="166320" cy="441360"/>
                  <a:chOff x="2687400" y="2818440"/>
                  <a:chExt cx="166320" cy="441360"/>
                </a:xfrm>
              </p:grpSpPr>
              <p:sp>
                <p:nvSpPr>
                  <p:cNvPr id="90" name="CustomShape 12"/>
                  <p:cNvSpPr/>
                  <p:nvPr/>
                </p:nvSpPr>
                <p:spPr>
                  <a:xfrm>
                    <a:off x="2687400" y="2818440"/>
                    <a:ext cx="166320" cy="239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91" name="CustomShape 13"/>
                  <p:cNvSpPr/>
                  <p:nvPr/>
                </p:nvSpPr>
                <p:spPr>
                  <a:xfrm>
                    <a:off x="2736360" y="2891160"/>
                    <a:ext cx="73080" cy="368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" name="Group 14"/>
                <p:cNvGrpSpPr/>
                <p:nvPr/>
              </p:nvGrpSpPr>
              <p:grpSpPr>
                <a:xfrm>
                  <a:off x="539640" y="2880720"/>
                  <a:ext cx="2942280" cy="1270080"/>
                  <a:chOff x="539640" y="2880720"/>
                  <a:chExt cx="2942280" cy="1270080"/>
                </a:xfrm>
              </p:grpSpPr>
              <p:grpSp>
                <p:nvGrpSpPr>
                  <p:cNvPr id="93" name="Group 15"/>
                  <p:cNvGrpSpPr/>
                  <p:nvPr/>
                </p:nvGrpSpPr>
                <p:grpSpPr>
                  <a:xfrm>
                    <a:off x="539640" y="2880720"/>
                    <a:ext cx="2941920" cy="1270080"/>
                    <a:chOff x="539640" y="2880720"/>
                    <a:chExt cx="2941920" cy="1270080"/>
                  </a:xfrm>
                </p:grpSpPr>
                <p:grpSp>
                  <p:nvGrpSpPr>
                    <p:cNvPr id="94" name="Group 16"/>
                    <p:cNvGrpSpPr/>
                    <p:nvPr/>
                  </p:nvGrpSpPr>
                  <p:grpSpPr>
                    <a:xfrm>
                      <a:off x="539640" y="2952000"/>
                      <a:ext cx="2941920" cy="1198800"/>
                      <a:chOff x="539640" y="2952000"/>
                      <a:chExt cx="2941920" cy="1198800"/>
                    </a:xfrm>
                  </p:grpSpPr>
                  <p:sp>
                    <p:nvSpPr>
                      <p:cNvPr id="95" name="CustomShape 17"/>
                      <p:cNvSpPr/>
                      <p:nvPr/>
                    </p:nvSpPr>
                    <p:spPr>
                      <a:xfrm>
                        <a:off x="539640" y="2952000"/>
                        <a:ext cx="2941920" cy="11487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68" h="1439">
                            <a:moveTo>
                              <a:pt x="501" y="1341"/>
                            </a:moveTo>
                            <a:cubicBezTo>
                              <a:pt x="591" y="1243"/>
                              <a:pt x="823" y="924"/>
                              <a:pt x="1042" y="809"/>
                            </a:cubicBezTo>
                            <a:cubicBezTo>
                              <a:pt x="1261" y="694"/>
                              <a:pt x="1657" y="714"/>
                              <a:pt x="1813" y="653"/>
                            </a:cubicBezTo>
                            <a:cubicBezTo>
                              <a:pt x="1969" y="592"/>
                              <a:pt x="1871" y="479"/>
                              <a:pt x="1978" y="444"/>
                            </a:cubicBezTo>
                            <a:cubicBezTo>
                              <a:pt x="2085" y="409"/>
                              <a:pt x="2338" y="475"/>
                              <a:pt x="2457" y="444"/>
                            </a:cubicBezTo>
                            <a:cubicBezTo>
                              <a:pt x="2576" y="413"/>
                              <a:pt x="2614" y="281"/>
                              <a:pt x="2693" y="258"/>
                            </a:cubicBezTo>
                            <a:cubicBezTo>
                              <a:pt x="2772" y="235"/>
                              <a:pt x="2820" y="324"/>
                              <a:pt x="2932" y="304"/>
                            </a:cubicBezTo>
                            <a:cubicBezTo>
                              <a:pt x="3044" y="284"/>
                              <a:pt x="3270" y="0"/>
                              <a:pt x="3363" y="139"/>
                            </a:cubicBezTo>
                            <a:cubicBezTo>
                              <a:pt x="3456" y="278"/>
                              <a:pt x="3968" y="929"/>
                              <a:pt x="3491" y="1139"/>
                            </a:cubicBezTo>
                            <a:cubicBezTo>
                              <a:pt x="3014" y="1349"/>
                              <a:pt x="1002" y="1364"/>
                              <a:pt x="501" y="1396"/>
                            </a:cubicBezTo>
                            <a:cubicBezTo>
                              <a:pt x="0" y="1428"/>
                              <a:pt x="411" y="1439"/>
                              <a:pt x="501" y="13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908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96" name="CustomShape 18"/>
                      <p:cNvSpPr/>
                      <p:nvPr/>
                    </p:nvSpPr>
                    <p:spPr>
                      <a:xfrm rot="21427800">
                        <a:off x="669240" y="3912480"/>
                        <a:ext cx="2361960" cy="1792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sp>
                  <p:nvSpPr>
                    <p:cNvPr id="97" name="CustomShape 19"/>
                    <p:cNvSpPr/>
                    <p:nvPr/>
                  </p:nvSpPr>
                  <p:spPr>
                    <a:xfrm>
                      <a:off x="3034440" y="2880720"/>
                      <a:ext cx="343440" cy="819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36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CustomShape 20"/>
                  <p:cNvSpPr/>
                  <p:nvPr/>
                </p:nvSpPr>
                <p:spPr>
                  <a:xfrm>
                    <a:off x="2684880" y="3614760"/>
                    <a:ext cx="797040" cy="28980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9" name="Group 21"/>
              <p:cNvGrpSpPr/>
              <p:nvPr/>
            </p:nvGrpSpPr>
            <p:grpSpPr>
              <a:xfrm>
                <a:off x="3860280" y="935640"/>
                <a:ext cx="4381200" cy="1537920"/>
                <a:chOff x="3860280" y="935640"/>
                <a:chExt cx="4381200" cy="1537920"/>
              </a:xfrm>
            </p:grpSpPr>
            <p:sp>
              <p:nvSpPr>
                <p:cNvPr id="100" name="CustomShape 22"/>
                <p:cNvSpPr/>
                <p:nvPr/>
              </p:nvSpPr>
              <p:spPr>
                <a:xfrm rot="1522200">
                  <a:off x="5879880" y="1385280"/>
                  <a:ext cx="88200" cy="5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95">
                      <a:moveTo>
                        <a:pt x="0" y="0"/>
                      </a:moveTo>
                      <a:lnTo>
                        <a:pt x="129" y="25"/>
                      </a:lnTo>
                      <a:lnTo>
                        <a:pt x="267" y="95"/>
                      </a:lnTo>
                      <a:lnTo>
                        <a:pt x="323" y="195"/>
                      </a:lnTo>
                      <a:lnTo>
                        <a:pt x="392" y="104"/>
                      </a:lnTo>
                      <a:lnTo>
                        <a:pt x="483" y="25"/>
                      </a:lnTo>
                      <a:lnTo>
                        <a:pt x="547" y="0"/>
                      </a:lnTo>
                      <a:lnTo>
                        <a:pt x="401" y="52"/>
                      </a:lnTo>
                      <a:lnTo>
                        <a:pt x="363" y="113"/>
                      </a:lnTo>
                      <a:lnTo>
                        <a:pt x="237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9360">
                  <a:solidFill>
                    <a:srgbClr val="35496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" name="CustomShape 23"/>
                <p:cNvSpPr/>
                <p:nvPr/>
              </p:nvSpPr>
              <p:spPr>
                <a:xfrm rot="21214200" flipH="1">
                  <a:off x="4770360" y="1425600"/>
                  <a:ext cx="888120" cy="65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281" h="1021556">
                      <a:moveTo>
                        <a:pt x="142875" y="561975"/>
                      </a:moveTo>
                      <a:lnTo>
                        <a:pt x="164306" y="392906"/>
                      </a:lnTo>
                      <a:lnTo>
                        <a:pt x="183356" y="390525"/>
                      </a:lnTo>
                      <a:lnTo>
                        <a:pt x="185738" y="295275"/>
                      </a:lnTo>
                      <a:lnTo>
                        <a:pt x="154781" y="295275"/>
                      </a:lnTo>
                      <a:cubicBezTo>
                        <a:pt x="153987" y="277019"/>
                        <a:pt x="153194" y="258762"/>
                        <a:pt x="152400" y="240506"/>
                      </a:cubicBezTo>
                      <a:lnTo>
                        <a:pt x="226219" y="245269"/>
                      </a:lnTo>
                      <a:cubicBezTo>
                        <a:pt x="227013" y="263525"/>
                        <a:pt x="227806" y="281782"/>
                        <a:pt x="228600" y="300038"/>
                      </a:cubicBezTo>
                      <a:lnTo>
                        <a:pt x="204788" y="297656"/>
                      </a:lnTo>
                      <a:lnTo>
                        <a:pt x="209550" y="385763"/>
                      </a:lnTo>
                      <a:lnTo>
                        <a:pt x="361950" y="364331"/>
                      </a:lnTo>
                      <a:lnTo>
                        <a:pt x="354806" y="188119"/>
                      </a:lnTo>
                      <a:lnTo>
                        <a:pt x="390525" y="164306"/>
                      </a:lnTo>
                      <a:lnTo>
                        <a:pt x="364331" y="119063"/>
                      </a:lnTo>
                      <a:lnTo>
                        <a:pt x="385763" y="107156"/>
                      </a:lnTo>
                      <a:lnTo>
                        <a:pt x="402431" y="123825"/>
                      </a:lnTo>
                      <a:lnTo>
                        <a:pt x="409575" y="171450"/>
                      </a:lnTo>
                      <a:lnTo>
                        <a:pt x="442913" y="178594"/>
                      </a:lnTo>
                      <a:cubicBezTo>
                        <a:pt x="443707" y="236538"/>
                        <a:pt x="444500" y="294481"/>
                        <a:pt x="445294" y="352425"/>
                      </a:cubicBezTo>
                      <a:lnTo>
                        <a:pt x="592931" y="335756"/>
                      </a:lnTo>
                      <a:lnTo>
                        <a:pt x="697706" y="28575"/>
                      </a:lnTo>
                      <a:lnTo>
                        <a:pt x="1116806" y="0"/>
                      </a:lnTo>
                      <a:lnTo>
                        <a:pt x="1188244" y="330994"/>
                      </a:lnTo>
                      <a:lnTo>
                        <a:pt x="1300163" y="323850"/>
                      </a:lnTo>
                      <a:lnTo>
                        <a:pt x="1488281" y="521494"/>
                      </a:lnTo>
                      <a:lnTo>
                        <a:pt x="1416844" y="583406"/>
                      </a:lnTo>
                      <a:lnTo>
                        <a:pt x="1433513" y="647700"/>
                      </a:lnTo>
                      <a:lnTo>
                        <a:pt x="1440656" y="704850"/>
                      </a:lnTo>
                      <a:lnTo>
                        <a:pt x="1435894" y="750094"/>
                      </a:lnTo>
                      <a:lnTo>
                        <a:pt x="1421606" y="804863"/>
                      </a:lnTo>
                      <a:lnTo>
                        <a:pt x="1397794" y="859631"/>
                      </a:lnTo>
                      <a:lnTo>
                        <a:pt x="1369219" y="907256"/>
                      </a:lnTo>
                      <a:lnTo>
                        <a:pt x="1333500" y="945356"/>
                      </a:lnTo>
                      <a:lnTo>
                        <a:pt x="1276350" y="985838"/>
                      </a:lnTo>
                      <a:lnTo>
                        <a:pt x="1214438" y="1009650"/>
                      </a:lnTo>
                      <a:lnTo>
                        <a:pt x="1140619" y="1021556"/>
                      </a:lnTo>
                      <a:lnTo>
                        <a:pt x="1092994" y="1021556"/>
                      </a:lnTo>
                      <a:lnTo>
                        <a:pt x="1054894" y="1009650"/>
                      </a:lnTo>
                      <a:lnTo>
                        <a:pt x="1000125" y="992981"/>
                      </a:lnTo>
                      <a:lnTo>
                        <a:pt x="950119" y="959644"/>
                      </a:lnTo>
                      <a:lnTo>
                        <a:pt x="902494" y="916781"/>
                      </a:lnTo>
                      <a:lnTo>
                        <a:pt x="873919" y="871538"/>
                      </a:lnTo>
                      <a:lnTo>
                        <a:pt x="845344" y="814388"/>
                      </a:lnTo>
                      <a:lnTo>
                        <a:pt x="838200" y="764381"/>
                      </a:lnTo>
                      <a:lnTo>
                        <a:pt x="752475" y="752475"/>
                      </a:lnTo>
                      <a:lnTo>
                        <a:pt x="766763" y="835819"/>
                      </a:lnTo>
                      <a:lnTo>
                        <a:pt x="621506" y="835819"/>
                      </a:lnTo>
                      <a:cubicBezTo>
                        <a:pt x="620712" y="811213"/>
                        <a:pt x="619919" y="786606"/>
                        <a:pt x="619125" y="762000"/>
                      </a:cubicBezTo>
                      <a:lnTo>
                        <a:pt x="476250" y="766763"/>
                      </a:lnTo>
                      <a:lnTo>
                        <a:pt x="469106" y="831056"/>
                      </a:lnTo>
                      <a:lnTo>
                        <a:pt x="445294" y="883444"/>
                      </a:lnTo>
                      <a:lnTo>
                        <a:pt x="423863" y="921544"/>
                      </a:lnTo>
                      <a:lnTo>
                        <a:pt x="388144" y="954881"/>
                      </a:lnTo>
                      <a:lnTo>
                        <a:pt x="335756" y="988219"/>
                      </a:lnTo>
                      <a:lnTo>
                        <a:pt x="280988" y="1004888"/>
                      </a:lnTo>
                      <a:lnTo>
                        <a:pt x="228600" y="1009650"/>
                      </a:lnTo>
                      <a:lnTo>
                        <a:pt x="171450" y="1000125"/>
                      </a:lnTo>
                      <a:lnTo>
                        <a:pt x="130969" y="983456"/>
                      </a:lnTo>
                      <a:lnTo>
                        <a:pt x="71438" y="947738"/>
                      </a:lnTo>
                      <a:lnTo>
                        <a:pt x="50006" y="921544"/>
                      </a:lnTo>
                      <a:lnTo>
                        <a:pt x="16669" y="871538"/>
                      </a:lnTo>
                      <a:lnTo>
                        <a:pt x="0" y="814388"/>
                      </a:lnTo>
                      <a:lnTo>
                        <a:pt x="0" y="762000"/>
                      </a:lnTo>
                      <a:lnTo>
                        <a:pt x="9525" y="707231"/>
                      </a:lnTo>
                      <a:lnTo>
                        <a:pt x="23813" y="666750"/>
                      </a:lnTo>
                      <a:lnTo>
                        <a:pt x="57150" y="616744"/>
                      </a:lnTo>
                      <a:lnTo>
                        <a:pt x="142875" y="561975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255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02" name="Group 24"/>
                <p:cNvGrpSpPr/>
                <p:nvPr/>
              </p:nvGrpSpPr>
              <p:grpSpPr>
                <a:xfrm>
                  <a:off x="3860280" y="935640"/>
                  <a:ext cx="4381200" cy="1537920"/>
                  <a:chOff x="3860280" y="935640"/>
                  <a:chExt cx="4381200" cy="1537920"/>
                </a:xfrm>
              </p:grpSpPr>
              <p:grpSp>
                <p:nvGrpSpPr>
                  <p:cNvPr id="103" name="Group 25"/>
                  <p:cNvGrpSpPr/>
                  <p:nvPr/>
                </p:nvGrpSpPr>
                <p:grpSpPr>
                  <a:xfrm>
                    <a:off x="3860280" y="935640"/>
                    <a:ext cx="4381200" cy="1537560"/>
                    <a:chOff x="3860280" y="935640"/>
                    <a:chExt cx="4381200" cy="1537560"/>
                  </a:xfrm>
                </p:grpSpPr>
                <p:grpSp>
                  <p:nvGrpSpPr>
                    <p:cNvPr id="104" name="Group 26"/>
                    <p:cNvGrpSpPr/>
                    <p:nvPr/>
                  </p:nvGrpSpPr>
                  <p:grpSpPr>
                    <a:xfrm>
                      <a:off x="6521400" y="1336680"/>
                      <a:ext cx="124200" cy="555480"/>
                      <a:chOff x="6521400" y="1336680"/>
                      <a:chExt cx="124200" cy="555480"/>
                    </a:xfrm>
                  </p:grpSpPr>
                  <p:sp>
                    <p:nvSpPr>
                      <p:cNvPr id="105" name="CustomShape 27"/>
                      <p:cNvSpPr/>
                      <p:nvPr/>
                    </p:nvSpPr>
                    <p:spPr>
                      <a:xfrm>
                        <a:off x="6521400" y="1336680"/>
                        <a:ext cx="124200" cy="3967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8761" h="1096226">
                            <a:moveTo>
                              <a:pt x="263513" y="1076153"/>
                            </a:moveTo>
                            <a:cubicBezTo>
                              <a:pt x="227829" y="1038239"/>
                              <a:pt x="134159" y="897734"/>
                              <a:pt x="98475" y="835287"/>
                            </a:cubicBezTo>
                            <a:cubicBezTo>
                              <a:pt x="62791" y="772840"/>
                              <a:pt x="53127" y="738643"/>
                              <a:pt x="49410" y="701472"/>
                            </a:cubicBezTo>
                            <a:cubicBezTo>
                              <a:pt x="45693" y="664301"/>
                              <a:pt x="83607" y="672479"/>
                              <a:pt x="76173" y="612262"/>
                            </a:cubicBezTo>
                            <a:cubicBezTo>
                              <a:pt x="68739" y="552045"/>
                              <a:pt x="15956" y="416000"/>
                              <a:pt x="4805" y="340172"/>
                            </a:cubicBezTo>
                            <a:cubicBezTo>
                              <a:pt x="-6346" y="264344"/>
                              <a:pt x="4805" y="204127"/>
                              <a:pt x="9266" y="157292"/>
                            </a:cubicBezTo>
                            <a:cubicBezTo>
                              <a:pt x="13726" y="110457"/>
                              <a:pt x="21160" y="85181"/>
                              <a:pt x="31568" y="59162"/>
                            </a:cubicBezTo>
                            <a:cubicBezTo>
                              <a:pt x="41976" y="33143"/>
                              <a:pt x="44949" y="6379"/>
                              <a:pt x="71712" y="1175"/>
                            </a:cubicBezTo>
                            <a:cubicBezTo>
                              <a:pt x="98475" y="-4029"/>
                              <a:pt x="150515" y="8609"/>
                              <a:pt x="192146" y="27938"/>
                            </a:cubicBezTo>
                            <a:cubicBezTo>
                              <a:pt x="233777" y="47267"/>
                              <a:pt x="286560" y="103023"/>
                              <a:pt x="321500" y="117148"/>
                            </a:cubicBezTo>
                            <a:cubicBezTo>
                              <a:pt x="356441" y="131273"/>
                              <a:pt x="371309" y="105996"/>
                              <a:pt x="401789" y="112687"/>
                            </a:cubicBezTo>
                            <a:cubicBezTo>
                              <a:pt x="432269" y="119378"/>
                              <a:pt x="482821" y="124582"/>
                              <a:pt x="504380" y="157292"/>
                            </a:cubicBezTo>
                            <a:cubicBezTo>
                              <a:pt x="525939" y="190002"/>
                              <a:pt x="527426" y="273265"/>
                              <a:pt x="531143" y="308949"/>
                            </a:cubicBezTo>
                            <a:cubicBezTo>
                              <a:pt x="534860" y="344633"/>
                              <a:pt x="525939" y="332739"/>
                              <a:pt x="526682" y="371396"/>
                            </a:cubicBezTo>
                            <a:cubicBezTo>
                              <a:pt x="527425" y="410053"/>
                              <a:pt x="546011" y="491085"/>
                              <a:pt x="535603" y="540894"/>
                            </a:cubicBezTo>
                            <a:cubicBezTo>
                              <a:pt x="525195" y="590703"/>
                              <a:pt x="472412" y="633821"/>
                              <a:pt x="464235" y="670248"/>
                            </a:cubicBezTo>
                            <a:cubicBezTo>
                              <a:pt x="456058" y="706675"/>
                              <a:pt x="486538" y="720800"/>
                              <a:pt x="486538" y="759458"/>
                            </a:cubicBezTo>
                            <a:cubicBezTo>
                              <a:pt x="486538" y="798116"/>
                              <a:pt x="493228" y="851642"/>
                              <a:pt x="464235" y="902194"/>
                            </a:cubicBezTo>
                            <a:cubicBezTo>
                              <a:pt x="435242" y="952746"/>
                              <a:pt x="345289" y="1033778"/>
                              <a:pt x="312579" y="1062771"/>
                            </a:cubicBezTo>
                            <a:cubicBezTo>
                              <a:pt x="279869" y="1091764"/>
                              <a:pt x="299197" y="1114067"/>
                              <a:pt x="263513" y="1076153"/>
                            </a:cubicBez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2556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06" name="CustomShape 28"/>
                      <p:cNvSpPr/>
                      <p:nvPr/>
                    </p:nvSpPr>
                    <p:spPr>
                      <a:xfrm>
                        <a:off x="6553440" y="1432080"/>
                        <a:ext cx="82080" cy="4600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4392" h="1364910">
                            <a:moveTo>
                              <a:pt x="294392" y="1364910"/>
                            </a:moveTo>
                            <a:lnTo>
                              <a:pt x="133814" y="1364910"/>
                            </a:lnTo>
                            <a:lnTo>
                              <a:pt x="111512" y="1208793"/>
                            </a:lnTo>
                            <a:lnTo>
                              <a:pt x="107051" y="1034834"/>
                            </a:lnTo>
                            <a:lnTo>
                              <a:pt x="124893" y="851954"/>
                            </a:lnTo>
                            <a:lnTo>
                              <a:pt x="147196" y="664613"/>
                            </a:lnTo>
                            <a:lnTo>
                              <a:pt x="0" y="0"/>
                            </a:lnTo>
                            <a:lnTo>
                              <a:pt x="151656" y="566482"/>
                            </a:lnTo>
                            <a:lnTo>
                              <a:pt x="218564" y="249788"/>
                            </a:lnTo>
                            <a:lnTo>
                              <a:pt x="160577" y="637850"/>
                            </a:lnTo>
                            <a:lnTo>
                              <a:pt x="151656" y="829651"/>
                            </a:lnTo>
                            <a:lnTo>
                              <a:pt x="151656" y="927782"/>
                            </a:lnTo>
                            <a:lnTo>
                              <a:pt x="160577" y="1052675"/>
                            </a:lnTo>
                            <a:lnTo>
                              <a:pt x="191801" y="1164188"/>
                            </a:lnTo>
                            <a:lnTo>
                              <a:pt x="245327" y="1298002"/>
                            </a:lnTo>
                            <a:lnTo>
                              <a:pt x="294392" y="1364910"/>
                            </a:ln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324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grpSp>
                  <p:nvGrpSpPr>
                    <p:cNvPr id="107" name="Group 29"/>
                    <p:cNvGrpSpPr/>
                    <p:nvPr/>
                  </p:nvGrpSpPr>
                  <p:grpSpPr>
                    <a:xfrm>
                      <a:off x="3860280" y="935640"/>
                      <a:ext cx="4381200" cy="1537560"/>
                      <a:chOff x="3860280" y="935640"/>
                      <a:chExt cx="4381200" cy="1537560"/>
                    </a:xfrm>
                  </p:grpSpPr>
                  <p:grpSp>
                    <p:nvGrpSpPr>
                      <p:cNvPr id="108" name="Group 30"/>
                      <p:cNvGrpSpPr/>
                      <p:nvPr/>
                    </p:nvGrpSpPr>
                    <p:grpSpPr>
                      <a:xfrm>
                        <a:off x="3860280" y="935640"/>
                        <a:ext cx="4381200" cy="1537560"/>
                        <a:chOff x="3860280" y="935640"/>
                        <a:chExt cx="4381200" cy="1537560"/>
                      </a:xfrm>
                    </p:grpSpPr>
                    <p:sp>
                      <p:nvSpPr>
                        <p:cNvPr id="109" name="CustomShape 31"/>
                        <p:cNvSpPr/>
                        <p:nvPr/>
                      </p:nvSpPr>
                      <p:spPr>
                        <a:xfrm>
                          <a:off x="3860280" y="935640"/>
                          <a:ext cx="4381200" cy="1537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907" h="1925">
                              <a:moveTo>
                                <a:pt x="671" y="1679"/>
                              </a:moveTo>
                              <a:cubicBezTo>
                                <a:pt x="0" y="1645"/>
                                <a:pt x="986" y="1510"/>
                                <a:pt x="1133" y="1476"/>
                              </a:cubicBezTo>
                              <a:cubicBezTo>
                                <a:pt x="1280" y="1442"/>
                                <a:pt x="1388" y="1483"/>
                                <a:pt x="1555" y="1476"/>
                              </a:cubicBezTo>
                              <a:cubicBezTo>
                                <a:pt x="1722" y="1469"/>
                                <a:pt x="1971" y="1469"/>
                                <a:pt x="2133" y="1435"/>
                              </a:cubicBezTo>
                              <a:cubicBezTo>
                                <a:pt x="2295" y="1401"/>
                                <a:pt x="2409" y="1291"/>
                                <a:pt x="2527" y="1270"/>
                              </a:cubicBezTo>
                              <a:cubicBezTo>
                                <a:pt x="2645" y="1249"/>
                                <a:pt x="2695" y="1329"/>
                                <a:pt x="2839" y="1306"/>
                              </a:cubicBezTo>
                              <a:cubicBezTo>
                                <a:pt x="2983" y="1283"/>
                                <a:pt x="3245" y="1149"/>
                                <a:pt x="3390" y="1132"/>
                              </a:cubicBezTo>
                              <a:cubicBezTo>
                                <a:pt x="3535" y="1115"/>
                                <a:pt x="3627" y="1206"/>
                                <a:pt x="3711" y="1206"/>
                              </a:cubicBezTo>
                              <a:cubicBezTo>
                                <a:pt x="3795" y="1206"/>
                                <a:pt x="3845" y="1175"/>
                                <a:pt x="3894" y="1132"/>
                              </a:cubicBezTo>
                              <a:cubicBezTo>
                                <a:pt x="3943" y="1089"/>
                                <a:pt x="3958" y="1005"/>
                                <a:pt x="4004" y="949"/>
                              </a:cubicBezTo>
                              <a:cubicBezTo>
                                <a:pt x="4050" y="893"/>
                                <a:pt x="4101" y="830"/>
                                <a:pt x="4169" y="793"/>
                              </a:cubicBezTo>
                              <a:cubicBezTo>
                                <a:pt x="4237" y="756"/>
                                <a:pt x="4332" y="723"/>
                                <a:pt x="4410" y="729"/>
                              </a:cubicBezTo>
                              <a:cubicBezTo>
                                <a:pt x="4488" y="735"/>
                                <a:pt x="4613" y="784"/>
                                <a:pt x="4637" y="830"/>
                              </a:cubicBezTo>
                              <a:cubicBezTo>
                                <a:pt x="4661" y="876"/>
                                <a:pt x="4609" y="986"/>
                                <a:pt x="4554" y="1004"/>
                              </a:cubicBezTo>
                              <a:cubicBezTo>
                                <a:pt x="4499" y="1022"/>
                                <a:pt x="4345" y="997"/>
                                <a:pt x="4307" y="940"/>
                              </a:cubicBezTo>
                              <a:cubicBezTo>
                                <a:pt x="4269" y="883"/>
                                <a:pt x="4293" y="744"/>
                                <a:pt x="4325" y="663"/>
                              </a:cubicBezTo>
                              <a:cubicBezTo>
                                <a:pt x="4357" y="582"/>
                                <a:pt x="4415" y="499"/>
                                <a:pt x="4499" y="453"/>
                              </a:cubicBezTo>
                              <a:cubicBezTo>
                                <a:pt x="4583" y="407"/>
                                <a:pt x="4729" y="429"/>
                                <a:pt x="4830" y="389"/>
                              </a:cubicBezTo>
                              <a:cubicBezTo>
                                <a:pt x="4931" y="349"/>
                                <a:pt x="5050" y="0"/>
                                <a:pt x="5105" y="215"/>
                              </a:cubicBezTo>
                              <a:cubicBezTo>
                                <a:pt x="5160" y="430"/>
                                <a:pt x="5907" y="1437"/>
                                <a:pt x="5160" y="1681"/>
                              </a:cubicBezTo>
                              <a:cubicBezTo>
                                <a:pt x="4413" y="1925"/>
                                <a:pt x="1342" y="1713"/>
                                <a:pt x="671" y="16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9080">
                          <a:solidFill>
                            <a:srgbClr val="354961"/>
                          </a:solidFill>
                          <a:round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10" name="CustomShape 32"/>
                        <p:cNvSpPr/>
                        <p:nvPr/>
                      </p:nvSpPr>
                      <p:spPr>
                        <a:xfrm>
                          <a:off x="4175640" y="2235600"/>
                          <a:ext cx="683640" cy="111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360"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</p:grpSp>
                  <p:sp>
                    <p:nvSpPr>
                      <p:cNvPr id="111" name="CustomShape 33"/>
                      <p:cNvSpPr/>
                      <p:nvPr/>
                    </p:nvSpPr>
                    <p:spPr>
                      <a:xfrm>
                        <a:off x="7616520" y="935640"/>
                        <a:ext cx="434880" cy="13406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</p:grpSp>
              <p:sp>
                <p:nvSpPr>
                  <p:cNvPr id="112" name="CustomShape 34"/>
                  <p:cNvSpPr/>
                  <p:nvPr/>
                </p:nvSpPr>
                <p:spPr>
                  <a:xfrm>
                    <a:off x="4560480" y="2159640"/>
                    <a:ext cx="3358800" cy="3139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sp>
            <p:nvSpPr>
              <p:cNvPr id="113" name="CustomShape 35"/>
              <p:cNvSpPr/>
              <p:nvPr/>
            </p:nvSpPr>
            <p:spPr>
              <a:xfrm>
                <a:off x="3034080" y="2234520"/>
                <a:ext cx="1208160" cy="83448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664464">
                    <a:moveTo>
                      <a:pt x="1036320" y="0"/>
                    </a:moveTo>
                    <a:cubicBezTo>
                      <a:pt x="980857" y="22185"/>
                      <a:pt x="1031960" y="4530"/>
                      <a:pt x="963168" y="18288"/>
                    </a:cubicBezTo>
                    <a:cubicBezTo>
                      <a:pt x="956867" y="19548"/>
                      <a:pt x="951059" y="22619"/>
                      <a:pt x="944880" y="24384"/>
                    </a:cubicBezTo>
                    <a:cubicBezTo>
                      <a:pt x="936824" y="26686"/>
                      <a:pt x="928624" y="28448"/>
                      <a:pt x="920496" y="30480"/>
                    </a:cubicBezTo>
                    <a:cubicBezTo>
                      <a:pt x="914400" y="34544"/>
                      <a:pt x="909068" y="40100"/>
                      <a:pt x="902208" y="42672"/>
                    </a:cubicBezTo>
                    <a:cubicBezTo>
                      <a:pt x="892506" y="46310"/>
                      <a:pt x="881780" y="46255"/>
                      <a:pt x="871728" y="48768"/>
                    </a:cubicBezTo>
                    <a:cubicBezTo>
                      <a:pt x="857313" y="52372"/>
                      <a:pt x="841518" y="59579"/>
                      <a:pt x="829056" y="67056"/>
                    </a:cubicBezTo>
                    <a:cubicBezTo>
                      <a:pt x="763025" y="106675"/>
                      <a:pt x="815951" y="74929"/>
                      <a:pt x="774192" y="109728"/>
                    </a:cubicBezTo>
                    <a:cubicBezTo>
                      <a:pt x="768564" y="114418"/>
                      <a:pt x="761532" y="117230"/>
                      <a:pt x="755904" y="121920"/>
                    </a:cubicBezTo>
                    <a:cubicBezTo>
                      <a:pt x="708967" y="161034"/>
                      <a:pt x="764734" y="122130"/>
                      <a:pt x="719328" y="152400"/>
                    </a:cubicBezTo>
                    <a:cubicBezTo>
                      <a:pt x="684387" y="204811"/>
                      <a:pt x="730912" y="143133"/>
                      <a:pt x="688848" y="176784"/>
                    </a:cubicBezTo>
                    <a:cubicBezTo>
                      <a:pt x="669574" y="192203"/>
                      <a:pt x="682464" y="201456"/>
                      <a:pt x="664464" y="219456"/>
                    </a:cubicBezTo>
                    <a:cubicBezTo>
                      <a:pt x="659920" y="224000"/>
                      <a:pt x="652272" y="223520"/>
                      <a:pt x="646176" y="225552"/>
                    </a:cubicBezTo>
                    <a:cubicBezTo>
                      <a:pt x="613664" y="274320"/>
                      <a:pt x="656336" y="215392"/>
                      <a:pt x="615696" y="256032"/>
                    </a:cubicBezTo>
                    <a:cubicBezTo>
                      <a:pt x="610515" y="261213"/>
                      <a:pt x="608194" y="268692"/>
                      <a:pt x="603504" y="274320"/>
                    </a:cubicBezTo>
                    <a:cubicBezTo>
                      <a:pt x="588836" y="291921"/>
                      <a:pt x="584910" y="292812"/>
                      <a:pt x="566928" y="304800"/>
                    </a:cubicBezTo>
                    <a:cubicBezTo>
                      <a:pt x="532384" y="356616"/>
                      <a:pt x="589280" y="276352"/>
                      <a:pt x="518160" y="347472"/>
                    </a:cubicBezTo>
                    <a:cubicBezTo>
                      <a:pt x="502381" y="363251"/>
                      <a:pt x="485171" y="382852"/>
                      <a:pt x="463296" y="390144"/>
                    </a:cubicBezTo>
                    <a:lnTo>
                      <a:pt x="445008" y="396240"/>
                    </a:lnTo>
                    <a:cubicBezTo>
                      <a:pt x="412496" y="445008"/>
                      <a:pt x="455168" y="386080"/>
                      <a:pt x="414528" y="426720"/>
                    </a:cubicBezTo>
                    <a:cubicBezTo>
                      <a:pt x="409347" y="431901"/>
                      <a:pt x="407850" y="440183"/>
                      <a:pt x="402336" y="445008"/>
                    </a:cubicBezTo>
                    <a:cubicBezTo>
                      <a:pt x="391309" y="454657"/>
                      <a:pt x="377952" y="461264"/>
                      <a:pt x="365760" y="469392"/>
                    </a:cubicBezTo>
                    <a:lnTo>
                      <a:pt x="347472" y="481584"/>
                    </a:lnTo>
                    <a:cubicBezTo>
                      <a:pt x="341376" y="485648"/>
                      <a:pt x="335737" y="490499"/>
                      <a:pt x="329184" y="493776"/>
                    </a:cubicBezTo>
                    <a:cubicBezTo>
                      <a:pt x="321056" y="497840"/>
                      <a:pt x="312690" y="501459"/>
                      <a:pt x="304800" y="505968"/>
                    </a:cubicBezTo>
                    <a:cubicBezTo>
                      <a:pt x="298439" y="509603"/>
                      <a:pt x="293065" y="514883"/>
                      <a:pt x="286512" y="518160"/>
                    </a:cubicBezTo>
                    <a:cubicBezTo>
                      <a:pt x="280765" y="521034"/>
                      <a:pt x="273971" y="521382"/>
                      <a:pt x="268224" y="524256"/>
                    </a:cubicBezTo>
                    <a:cubicBezTo>
                      <a:pt x="261671" y="527533"/>
                      <a:pt x="256297" y="532813"/>
                      <a:pt x="249936" y="536448"/>
                    </a:cubicBezTo>
                    <a:cubicBezTo>
                      <a:pt x="242046" y="540957"/>
                      <a:pt x="233344" y="543965"/>
                      <a:pt x="225552" y="548640"/>
                    </a:cubicBezTo>
                    <a:cubicBezTo>
                      <a:pt x="212987" y="556179"/>
                      <a:pt x="202082" y="566471"/>
                      <a:pt x="188976" y="573024"/>
                    </a:cubicBezTo>
                    <a:cubicBezTo>
                      <a:pt x="180848" y="577088"/>
                      <a:pt x="171987" y="579934"/>
                      <a:pt x="164592" y="585216"/>
                    </a:cubicBezTo>
                    <a:cubicBezTo>
                      <a:pt x="136978" y="604940"/>
                      <a:pt x="151717" y="613892"/>
                      <a:pt x="109728" y="627888"/>
                    </a:cubicBezTo>
                    <a:cubicBezTo>
                      <a:pt x="97536" y="631952"/>
                      <a:pt x="83845" y="632951"/>
                      <a:pt x="73152" y="640080"/>
                    </a:cubicBezTo>
                    <a:cubicBezTo>
                      <a:pt x="67056" y="644144"/>
                      <a:pt x="61932" y="650344"/>
                      <a:pt x="54864" y="652272"/>
                    </a:cubicBezTo>
                    <a:cubicBezTo>
                      <a:pt x="-7241" y="669210"/>
                      <a:pt x="19519" y="644945"/>
                      <a:pt x="0" y="664464"/>
                    </a:cubicBezTo>
                  </a:path>
                </a:pathLst>
              </a:custGeom>
              <a:noFill/>
              <a:ln w="25560">
                <a:solidFill>
                  <a:srgbClr val="35496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14" name="CustomShape 36"/>
          <p:cNvSpPr/>
          <p:nvPr/>
        </p:nvSpPr>
        <p:spPr>
          <a:xfrm>
            <a:off x="-1133640" y="1108800"/>
            <a:ext cx="6882840" cy="185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fr-FR" sz="8000" b="1" strike="noStrike" spc="-1">
                <a:solidFill>
                  <a:srgbClr val="354961"/>
                </a:solidFill>
                <a:latin typeface="Angelina"/>
                <a:ea typeface="DejaVu Sans"/>
              </a:rPr>
              <a:t>DPR2</a:t>
            </a:r>
            <a:endParaRPr lang="fr-FR" sz="8000" b="0" strike="noStrike" spc="-1">
              <a:latin typeface="Aria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129960" y="134640"/>
            <a:ext cx="1871640" cy="797760"/>
          </a:xfrm>
          <a:prstGeom prst="rect">
            <a:avLst/>
          </a:prstGeom>
          <a:ln>
            <a:noFill/>
          </a:ln>
        </p:spPr>
      </p:pic>
      <p:sp>
        <p:nvSpPr>
          <p:cNvPr id="116" name="CustomShape 37"/>
          <p:cNvSpPr/>
          <p:nvPr/>
        </p:nvSpPr>
        <p:spPr>
          <a:xfrm>
            <a:off x="720" y="4568040"/>
            <a:ext cx="971820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EEECE1"/>
                </a:solidFill>
                <a:latin typeface="Calibri"/>
                <a:ea typeface="DejaVu Sans"/>
              </a:rPr>
              <a:t>B a s s i n     v e r s a n t     d e     l a     P e n z é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17" name="CustomShape 38"/>
          <p:cNvSpPr/>
          <p:nvPr/>
        </p:nvSpPr>
        <p:spPr>
          <a:xfrm>
            <a:off x="3485160" y="2732760"/>
            <a:ext cx="6168240" cy="15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r-FR" sz="4800" b="1" strike="noStrike" spc="-1">
                <a:solidFill>
                  <a:srgbClr val="354961"/>
                </a:solidFill>
                <a:latin typeface="Angelina"/>
                <a:ea typeface="DejaVu Sans"/>
              </a:rPr>
              <a:t>Diagnostic des parcelles a risques phytosanitaires</a:t>
            </a:r>
            <a:endParaRPr lang="fr-FR" sz="4800" b="0" strike="noStrike" spc="-1">
              <a:latin typeface="Arial"/>
            </a:endParaRPr>
          </a:p>
        </p:txBody>
      </p:sp>
      <p:pic>
        <p:nvPicPr>
          <p:cNvPr id="118" name="Image 6"/>
          <p:cNvPicPr/>
          <p:nvPr/>
        </p:nvPicPr>
        <p:blipFill>
          <a:blip r:embed="rId3"/>
          <a:stretch/>
        </p:blipFill>
        <p:spPr>
          <a:xfrm>
            <a:off x="8391600" y="42480"/>
            <a:ext cx="1326600" cy="132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-1133640" y="1108800"/>
            <a:ext cx="6882840" cy="185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fr-FR" sz="8000" b="1" strike="noStrike" spc="-1">
                <a:solidFill>
                  <a:srgbClr val="354961"/>
                </a:solidFill>
                <a:latin typeface="Angelina"/>
                <a:ea typeface="DejaVu Sans"/>
              </a:rPr>
              <a:t>Débat</a:t>
            </a:r>
            <a:endParaRPr lang="fr-FR" sz="8000" b="0" strike="noStrike" spc="-1">
              <a:latin typeface="Arial"/>
            </a:endParaRPr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129960" y="134640"/>
            <a:ext cx="1871640" cy="79776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720" y="4568040"/>
            <a:ext cx="971820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EEECE1"/>
                </a:solidFill>
                <a:latin typeface="Calibri"/>
                <a:ea typeface="DejaVu Sans"/>
              </a:rPr>
              <a:t>B a s s i n     v e r s a n t     d e     l a     P e n z é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485160" y="2732760"/>
            <a:ext cx="6168240" cy="15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3" name="Group 4"/>
          <p:cNvGrpSpPr/>
          <p:nvPr/>
        </p:nvGrpSpPr>
        <p:grpSpPr>
          <a:xfrm>
            <a:off x="1582560" y="791640"/>
            <a:ext cx="7701840" cy="3215160"/>
            <a:chOff x="1582560" y="791640"/>
            <a:chExt cx="7701840" cy="3215160"/>
          </a:xfrm>
        </p:grpSpPr>
        <p:sp>
          <p:nvSpPr>
            <p:cNvPr id="124" name="CustomShape 5"/>
            <p:cNvSpPr/>
            <p:nvPr/>
          </p:nvSpPr>
          <p:spPr>
            <a:xfrm rot="20821200">
              <a:off x="4562280" y="2742480"/>
              <a:ext cx="806400" cy="86328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5" name="Group 6"/>
            <p:cNvGrpSpPr/>
            <p:nvPr/>
          </p:nvGrpSpPr>
          <p:grpSpPr>
            <a:xfrm>
              <a:off x="1582560" y="791640"/>
              <a:ext cx="7701840" cy="3215160"/>
              <a:chOff x="1582560" y="791640"/>
              <a:chExt cx="7701840" cy="3215160"/>
            </a:xfrm>
          </p:grpSpPr>
          <p:grpSp>
            <p:nvGrpSpPr>
              <p:cNvPr id="126" name="Group 7"/>
              <p:cNvGrpSpPr/>
              <p:nvPr/>
            </p:nvGrpSpPr>
            <p:grpSpPr>
              <a:xfrm>
                <a:off x="1582560" y="2674440"/>
                <a:ext cx="2942280" cy="1332360"/>
                <a:chOff x="1582560" y="2674440"/>
                <a:chExt cx="2942280" cy="1332360"/>
              </a:xfrm>
            </p:grpSpPr>
            <p:grpSp>
              <p:nvGrpSpPr>
                <p:cNvPr id="127" name="Group 8"/>
                <p:cNvGrpSpPr/>
                <p:nvPr/>
              </p:nvGrpSpPr>
              <p:grpSpPr>
                <a:xfrm>
                  <a:off x="2275920" y="2736720"/>
                  <a:ext cx="236520" cy="730800"/>
                  <a:chOff x="2275920" y="2736720"/>
                  <a:chExt cx="236520" cy="730800"/>
                </a:xfrm>
              </p:grpSpPr>
              <p:sp>
                <p:nvSpPr>
                  <p:cNvPr id="128" name="CustomShape 9"/>
                  <p:cNvSpPr/>
                  <p:nvPr/>
                </p:nvSpPr>
                <p:spPr>
                  <a:xfrm>
                    <a:off x="2275920" y="2736720"/>
                    <a:ext cx="236520" cy="522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761" h="1096226">
                        <a:moveTo>
                          <a:pt x="263513" y="1076153"/>
                        </a:moveTo>
                        <a:cubicBezTo>
                          <a:pt x="227829" y="1038239"/>
                          <a:pt x="134159" y="897734"/>
                          <a:pt x="98475" y="835287"/>
                        </a:cubicBezTo>
                        <a:cubicBezTo>
                          <a:pt x="62791" y="772840"/>
                          <a:pt x="53127" y="738643"/>
                          <a:pt x="49410" y="701472"/>
                        </a:cubicBezTo>
                        <a:cubicBezTo>
                          <a:pt x="45693" y="664301"/>
                          <a:pt x="83607" y="672479"/>
                          <a:pt x="76173" y="612262"/>
                        </a:cubicBezTo>
                        <a:cubicBezTo>
                          <a:pt x="68739" y="552045"/>
                          <a:pt x="15956" y="416000"/>
                          <a:pt x="4805" y="340172"/>
                        </a:cubicBezTo>
                        <a:cubicBezTo>
                          <a:pt x="-6346" y="264344"/>
                          <a:pt x="4805" y="204127"/>
                          <a:pt x="9266" y="157292"/>
                        </a:cubicBezTo>
                        <a:cubicBezTo>
                          <a:pt x="13726" y="110457"/>
                          <a:pt x="21160" y="85181"/>
                          <a:pt x="31568" y="59162"/>
                        </a:cubicBezTo>
                        <a:cubicBezTo>
                          <a:pt x="41976" y="33143"/>
                          <a:pt x="44949" y="6379"/>
                          <a:pt x="71712" y="1175"/>
                        </a:cubicBezTo>
                        <a:cubicBezTo>
                          <a:pt x="98475" y="-4029"/>
                          <a:pt x="150515" y="8609"/>
                          <a:pt x="192146" y="27938"/>
                        </a:cubicBezTo>
                        <a:cubicBezTo>
                          <a:pt x="233777" y="47267"/>
                          <a:pt x="286560" y="103023"/>
                          <a:pt x="321500" y="117148"/>
                        </a:cubicBezTo>
                        <a:cubicBezTo>
                          <a:pt x="356441" y="131273"/>
                          <a:pt x="371309" y="105996"/>
                          <a:pt x="401789" y="112687"/>
                        </a:cubicBezTo>
                        <a:cubicBezTo>
                          <a:pt x="432269" y="119378"/>
                          <a:pt x="482821" y="124582"/>
                          <a:pt x="504380" y="157292"/>
                        </a:cubicBezTo>
                        <a:cubicBezTo>
                          <a:pt x="525939" y="190002"/>
                          <a:pt x="527426" y="273265"/>
                          <a:pt x="531143" y="308949"/>
                        </a:cubicBezTo>
                        <a:cubicBezTo>
                          <a:pt x="534860" y="344633"/>
                          <a:pt x="525939" y="332739"/>
                          <a:pt x="526682" y="371396"/>
                        </a:cubicBezTo>
                        <a:cubicBezTo>
                          <a:pt x="527425" y="410053"/>
                          <a:pt x="546011" y="491085"/>
                          <a:pt x="535603" y="540894"/>
                        </a:cubicBezTo>
                        <a:cubicBezTo>
                          <a:pt x="525195" y="590703"/>
                          <a:pt x="472412" y="633821"/>
                          <a:pt x="464235" y="670248"/>
                        </a:cubicBezTo>
                        <a:cubicBezTo>
                          <a:pt x="456058" y="706675"/>
                          <a:pt x="486538" y="720800"/>
                          <a:pt x="486538" y="759458"/>
                        </a:cubicBezTo>
                        <a:cubicBezTo>
                          <a:pt x="486538" y="798116"/>
                          <a:pt x="493228" y="851642"/>
                          <a:pt x="464235" y="902194"/>
                        </a:cubicBezTo>
                        <a:cubicBezTo>
                          <a:pt x="435242" y="952746"/>
                          <a:pt x="345289" y="1033778"/>
                          <a:pt x="312579" y="1062771"/>
                        </a:cubicBezTo>
                        <a:cubicBezTo>
                          <a:pt x="279869" y="1091764"/>
                          <a:pt x="299197" y="1114067"/>
                          <a:pt x="263513" y="1076153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255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29" name="CustomShape 10"/>
                  <p:cNvSpPr/>
                  <p:nvPr/>
                </p:nvSpPr>
                <p:spPr>
                  <a:xfrm>
                    <a:off x="2345400" y="2816280"/>
                    <a:ext cx="127800" cy="651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92" h="1364910">
                        <a:moveTo>
                          <a:pt x="294392" y="1364910"/>
                        </a:moveTo>
                        <a:lnTo>
                          <a:pt x="133814" y="1364910"/>
                        </a:lnTo>
                        <a:lnTo>
                          <a:pt x="111512" y="1208793"/>
                        </a:lnTo>
                        <a:lnTo>
                          <a:pt x="107051" y="1034834"/>
                        </a:lnTo>
                        <a:lnTo>
                          <a:pt x="124893" y="851954"/>
                        </a:lnTo>
                        <a:lnTo>
                          <a:pt x="147196" y="664613"/>
                        </a:lnTo>
                        <a:lnTo>
                          <a:pt x="0" y="0"/>
                        </a:lnTo>
                        <a:lnTo>
                          <a:pt x="151656" y="566482"/>
                        </a:lnTo>
                        <a:lnTo>
                          <a:pt x="218564" y="249788"/>
                        </a:lnTo>
                        <a:lnTo>
                          <a:pt x="160577" y="637850"/>
                        </a:lnTo>
                        <a:lnTo>
                          <a:pt x="151656" y="829651"/>
                        </a:lnTo>
                        <a:lnTo>
                          <a:pt x="151656" y="927782"/>
                        </a:lnTo>
                        <a:lnTo>
                          <a:pt x="160577" y="1052675"/>
                        </a:lnTo>
                        <a:lnTo>
                          <a:pt x="191801" y="1164188"/>
                        </a:lnTo>
                        <a:lnTo>
                          <a:pt x="245327" y="1298002"/>
                        </a:lnTo>
                        <a:lnTo>
                          <a:pt x="294392" y="1364910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oup 11"/>
                <p:cNvGrpSpPr/>
                <p:nvPr/>
              </p:nvGrpSpPr>
              <p:grpSpPr>
                <a:xfrm>
                  <a:off x="2516760" y="2799000"/>
                  <a:ext cx="226800" cy="597240"/>
                  <a:chOff x="2516760" y="2799000"/>
                  <a:chExt cx="226800" cy="597240"/>
                </a:xfrm>
              </p:grpSpPr>
              <p:sp>
                <p:nvSpPr>
                  <p:cNvPr id="131" name="CustomShape 12"/>
                  <p:cNvSpPr/>
                  <p:nvPr/>
                </p:nvSpPr>
                <p:spPr>
                  <a:xfrm>
                    <a:off x="2516760" y="2799000"/>
                    <a:ext cx="226800" cy="324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32" name="CustomShape 13"/>
                  <p:cNvSpPr/>
                  <p:nvPr/>
                </p:nvSpPr>
                <p:spPr>
                  <a:xfrm>
                    <a:off x="2583360" y="2896920"/>
                    <a:ext cx="100080" cy="49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oup 14"/>
                <p:cNvGrpSpPr/>
                <p:nvPr/>
              </p:nvGrpSpPr>
              <p:grpSpPr>
                <a:xfrm>
                  <a:off x="3730320" y="2674440"/>
                  <a:ext cx="166320" cy="441360"/>
                  <a:chOff x="3730320" y="2674440"/>
                  <a:chExt cx="166320" cy="441360"/>
                </a:xfrm>
              </p:grpSpPr>
              <p:sp>
                <p:nvSpPr>
                  <p:cNvPr id="134" name="CustomShape 15"/>
                  <p:cNvSpPr/>
                  <p:nvPr/>
                </p:nvSpPr>
                <p:spPr>
                  <a:xfrm>
                    <a:off x="3730320" y="2674440"/>
                    <a:ext cx="166320" cy="239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35" name="CustomShape 16"/>
                  <p:cNvSpPr/>
                  <p:nvPr/>
                </p:nvSpPr>
                <p:spPr>
                  <a:xfrm>
                    <a:off x="3779280" y="2747160"/>
                    <a:ext cx="73080" cy="368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oup 17"/>
                <p:cNvGrpSpPr/>
                <p:nvPr/>
              </p:nvGrpSpPr>
              <p:grpSpPr>
                <a:xfrm>
                  <a:off x="1582560" y="2736720"/>
                  <a:ext cx="2942280" cy="1270080"/>
                  <a:chOff x="1582560" y="2736720"/>
                  <a:chExt cx="2942280" cy="1270080"/>
                </a:xfrm>
              </p:grpSpPr>
              <p:grpSp>
                <p:nvGrpSpPr>
                  <p:cNvPr id="137" name="Group 18"/>
                  <p:cNvGrpSpPr/>
                  <p:nvPr/>
                </p:nvGrpSpPr>
                <p:grpSpPr>
                  <a:xfrm>
                    <a:off x="1582560" y="2736720"/>
                    <a:ext cx="2941920" cy="1270080"/>
                    <a:chOff x="1582560" y="2736720"/>
                    <a:chExt cx="2941920" cy="1270080"/>
                  </a:xfrm>
                </p:grpSpPr>
                <p:grpSp>
                  <p:nvGrpSpPr>
                    <p:cNvPr id="138" name="Group 19"/>
                    <p:cNvGrpSpPr/>
                    <p:nvPr/>
                  </p:nvGrpSpPr>
                  <p:grpSpPr>
                    <a:xfrm>
                      <a:off x="1582560" y="2808000"/>
                      <a:ext cx="2941920" cy="1198800"/>
                      <a:chOff x="1582560" y="2808000"/>
                      <a:chExt cx="2941920" cy="1198800"/>
                    </a:xfrm>
                  </p:grpSpPr>
                  <p:sp>
                    <p:nvSpPr>
                      <p:cNvPr id="139" name="CustomShape 20"/>
                      <p:cNvSpPr/>
                      <p:nvPr/>
                    </p:nvSpPr>
                    <p:spPr>
                      <a:xfrm>
                        <a:off x="1582560" y="2808000"/>
                        <a:ext cx="2941920" cy="11487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68" h="1439">
                            <a:moveTo>
                              <a:pt x="501" y="1341"/>
                            </a:moveTo>
                            <a:cubicBezTo>
                              <a:pt x="591" y="1243"/>
                              <a:pt x="823" y="924"/>
                              <a:pt x="1042" y="809"/>
                            </a:cubicBezTo>
                            <a:cubicBezTo>
                              <a:pt x="1261" y="694"/>
                              <a:pt x="1657" y="714"/>
                              <a:pt x="1813" y="653"/>
                            </a:cubicBezTo>
                            <a:cubicBezTo>
                              <a:pt x="1969" y="592"/>
                              <a:pt x="1871" y="479"/>
                              <a:pt x="1978" y="444"/>
                            </a:cubicBezTo>
                            <a:cubicBezTo>
                              <a:pt x="2085" y="409"/>
                              <a:pt x="2338" y="475"/>
                              <a:pt x="2457" y="444"/>
                            </a:cubicBezTo>
                            <a:cubicBezTo>
                              <a:pt x="2576" y="413"/>
                              <a:pt x="2614" y="281"/>
                              <a:pt x="2693" y="258"/>
                            </a:cubicBezTo>
                            <a:cubicBezTo>
                              <a:pt x="2772" y="235"/>
                              <a:pt x="2820" y="324"/>
                              <a:pt x="2932" y="304"/>
                            </a:cubicBezTo>
                            <a:cubicBezTo>
                              <a:pt x="3044" y="284"/>
                              <a:pt x="3270" y="0"/>
                              <a:pt x="3363" y="139"/>
                            </a:cubicBezTo>
                            <a:cubicBezTo>
                              <a:pt x="3456" y="278"/>
                              <a:pt x="3968" y="929"/>
                              <a:pt x="3491" y="1139"/>
                            </a:cubicBezTo>
                            <a:cubicBezTo>
                              <a:pt x="3014" y="1349"/>
                              <a:pt x="1002" y="1364"/>
                              <a:pt x="501" y="1396"/>
                            </a:cubicBezTo>
                            <a:cubicBezTo>
                              <a:pt x="0" y="1428"/>
                              <a:pt x="411" y="1439"/>
                              <a:pt x="501" y="13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908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40" name="CustomShape 21"/>
                      <p:cNvSpPr/>
                      <p:nvPr/>
                    </p:nvSpPr>
                    <p:spPr>
                      <a:xfrm rot="21427800">
                        <a:off x="1712160" y="3768480"/>
                        <a:ext cx="2361960" cy="1792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sp>
                  <p:nvSpPr>
                    <p:cNvPr id="141" name="CustomShape 22"/>
                    <p:cNvSpPr/>
                    <p:nvPr/>
                  </p:nvSpPr>
                  <p:spPr>
                    <a:xfrm>
                      <a:off x="4077360" y="2736720"/>
                      <a:ext cx="343440" cy="819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36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CustomShape 23"/>
                  <p:cNvSpPr/>
                  <p:nvPr/>
                </p:nvSpPr>
                <p:spPr>
                  <a:xfrm>
                    <a:off x="3727800" y="3470760"/>
                    <a:ext cx="797040" cy="28980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oup 24"/>
              <p:cNvGrpSpPr/>
              <p:nvPr/>
            </p:nvGrpSpPr>
            <p:grpSpPr>
              <a:xfrm>
                <a:off x="4903200" y="791640"/>
                <a:ext cx="4381200" cy="1537920"/>
                <a:chOff x="4903200" y="791640"/>
                <a:chExt cx="4381200" cy="1537920"/>
              </a:xfrm>
            </p:grpSpPr>
            <p:sp>
              <p:nvSpPr>
                <p:cNvPr id="144" name="CustomShape 25"/>
                <p:cNvSpPr/>
                <p:nvPr/>
              </p:nvSpPr>
              <p:spPr>
                <a:xfrm rot="1522200">
                  <a:off x="6922800" y="1241280"/>
                  <a:ext cx="88200" cy="5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95">
                      <a:moveTo>
                        <a:pt x="0" y="0"/>
                      </a:moveTo>
                      <a:lnTo>
                        <a:pt x="129" y="25"/>
                      </a:lnTo>
                      <a:lnTo>
                        <a:pt x="267" y="95"/>
                      </a:lnTo>
                      <a:lnTo>
                        <a:pt x="323" y="195"/>
                      </a:lnTo>
                      <a:lnTo>
                        <a:pt x="392" y="104"/>
                      </a:lnTo>
                      <a:lnTo>
                        <a:pt x="483" y="25"/>
                      </a:lnTo>
                      <a:lnTo>
                        <a:pt x="547" y="0"/>
                      </a:lnTo>
                      <a:lnTo>
                        <a:pt x="401" y="52"/>
                      </a:lnTo>
                      <a:lnTo>
                        <a:pt x="363" y="113"/>
                      </a:lnTo>
                      <a:lnTo>
                        <a:pt x="237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9360">
                  <a:solidFill>
                    <a:srgbClr val="35496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" name="CustomShape 26"/>
                <p:cNvSpPr/>
                <p:nvPr/>
              </p:nvSpPr>
              <p:spPr>
                <a:xfrm rot="21214200" flipH="1">
                  <a:off x="5813280" y="1281600"/>
                  <a:ext cx="888120" cy="65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281" h="1021556">
                      <a:moveTo>
                        <a:pt x="142875" y="561975"/>
                      </a:moveTo>
                      <a:lnTo>
                        <a:pt x="164306" y="392906"/>
                      </a:lnTo>
                      <a:lnTo>
                        <a:pt x="183356" y="390525"/>
                      </a:lnTo>
                      <a:lnTo>
                        <a:pt x="185738" y="295275"/>
                      </a:lnTo>
                      <a:lnTo>
                        <a:pt x="154781" y="295275"/>
                      </a:lnTo>
                      <a:cubicBezTo>
                        <a:pt x="153987" y="277019"/>
                        <a:pt x="153194" y="258762"/>
                        <a:pt x="152400" y="240506"/>
                      </a:cubicBezTo>
                      <a:lnTo>
                        <a:pt x="226219" y="245269"/>
                      </a:lnTo>
                      <a:cubicBezTo>
                        <a:pt x="227013" y="263525"/>
                        <a:pt x="227806" y="281782"/>
                        <a:pt x="228600" y="300038"/>
                      </a:cubicBezTo>
                      <a:lnTo>
                        <a:pt x="204788" y="297656"/>
                      </a:lnTo>
                      <a:lnTo>
                        <a:pt x="209550" y="385763"/>
                      </a:lnTo>
                      <a:lnTo>
                        <a:pt x="361950" y="364331"/>
                      </a:lnTo>
                      <a:lnTo>
                        <a:pt x="354806" y="188119"/>
                      </a:lnTo>
                      <a:lnTo>
                        <a:pt x="390525" y="164306"/>
                      </a:lnTo>
                      <a:lnTo>
                        <a:pt x="364331" y="119063"/>
                      </a:lnTo>
                      <a:lnTo>
                        <a:pt x="385763" y="107156"/>
                      </a:lnTo>
                      <a:lnTo>
                        <a:pt x="402431" y="123825"/>
                      </a:lnTo>
                      <a:lnTo>
                        <a:pt x="409575" y="171450"/>
                      </a:lnTo>
                      <a:lnTo>
                        <a:pt x="442913" y="178594"/>
                      </a:lnTo>
                      <a:cubicBezTo>
                        <a:pt x="443707" y="236538"/>
                        <a:pt x="444500" y="294481"/>
                        <a:pt x="445294" y="352425"/>
                      </a:cubicBezTo>
                      <a:lnTo>
                        <a:pt x="592931" y="335756"/>
                      </a:lnTo>
                      <a:lnTo>
                        <a:pt x="697706" y="28575"/>
                      </a:lnTo>
                      <a:lnTo>
                        <a:pt x="1116806" y="0"/>
                      </a:lnTo>
                      <a:lnTo>
                        <a:pt x="1188244" y="330994"/>
                      </a:lnTo>
                      <a:lnTo>
                        <a:pt x="1300163" y="323850"/>
                      </a:lnTo>
                      <a:lnTo>
                        <a:pt x="1488281" y="521494"/>
                      </a:lnTo>
                      <a:lnTo>
                        <a:pt x="1416844" y="583406"/>
                      </a:lnTo>
                      <a:lnTo>
                        <a:pt x="1433513" y="647700"/>
                      </a:lnTo>
                      <a:lnTo>
                        <a:pt x="1440656" y="704850"/>
                      </a:lnTo>
                      <a:lnTo>
                        <a:pt x="1435894" y="750094"/>
                      </a:lnTo>
                      <a:lnTo>
                        <a:pt x="1421606" y="804863"/>
                      </a:lnTo>
                      <a:lnTo>
                        <a:pt x="1397794" y="859631"/>
                      </a:lnTo>
                      <a:lnTo>
                        <a:pt x="1369219" y="907256"/>
                      </a:lnTo>
                      <a:lnTo>
                        <a:pt x="1333500" y="945356"/>
                      </a:lnTo>
                      <a:lnTo>
                        <a:pt x="1276350" y="985838"/>
                      </a:lnTo>
                      <a:lnTo>
                        <a:pt x="1214438" y="1009650"/>
                      </a:lnTo>
                      <a:lnTo>
                        <a:pt x="1140619" y="1021556"/>
                      </a:lnTo>
                      <a:lnTo>
                        <a:pt x="1092994" y="1021556"/>
                      </a:lnTo>
                      <a:lnTo>
                        <a:pt x="1054894" y="1009650"/>
                      </a:lnTo>
                      <a:lnTo>
                        <a:pt x="1000125" y="992981"/>
                      </a:lnTo>
                      <a:lnTo>
                        <a:pt x="950119" y="959644"/>
                      </a:lnTo>
                      <a:lnTo>
                        <a:pt x="902494" y="916781"/>
                      </a:lnTo>
                      <a:lnTo>
                        <a:pt x="873919" y="871538"/>
                      </a:lnTo>
                      <a:lnTo>
                        <a:pt x="845344" y="814388"/>
                      </a:lnTo>
                      <a:lnTo>
                        <a:pt x="838200" y="764381"/>
                      </a:lnTo>
                      <a:lnTo>
                        <a:pt x="752475" y="752475"/>
                      </a:lnTo>
                      <a:lnTo>
                        <a:pt x="766763" y="835819"/>
                      </a:lnTo>
                      <a:lnTo>
                        <a:pt x="621506" y="835819"/>
                      </a:lnTo>
                      <a:cubicBezTo>
                        <a:pt x="620712" y="811213"/>
                        <a:pt x="619919" y="786606"/>
                        <a:pt x="619125" y="762000"/>
                      </a:cubicBezTo>
                      <a:lnTo>
                        <a:pt x="476250" y="766763"/>
                      </a:lnTo>
                      <a:lnTo>
                        <a:pt x="469106" y="831056"/>
                      </a:lnTo>
                      <a:lnTo>
                        <a:pt x="445294" y="883444"/>
                      </a:lnTo>
                      <a:lnTo>
                        <a:pt x="423863" y="921544"/>
                      </a:lnTo>
                      <a:lnTo>
                        <a:pt x="388144" y="954881"/>
                      </a:lnTo>
                      <a:lnTo>
                        <a:pt x="335756" y="988219"/>
                      </a:lnTo>
                      <a:lnTo>
                        <a:pt x="280988" y="1004888"/>
                      </a:lnTo>
                      <a:lnTo>
                        <a:pt x="228600" y="1009650"/>
                      </a:lnTo>
                      <a:lnTo>
                        <a:pt x="171450" y="1000125"/>
                      </a:lnTo>
                      <a:lnTo>
                        <a:pt x="130969" y="983456"/>
                      </a:lnTo>
                      <a:lnTo>
                        <a:pt x="71438" y="947738"/>
                      </a:lnTo>
                      <a:lnTo>
                        <a:pt x="50006" y="921544"/>
                      </a:lnTo>
                      <a:lnTo>
                        <a:pt x="16669" y="871538"/>
                      </a:lnTo>
                      <a:lnTo>
                        <a:pt x="0" y="814388"/>
                      </a:lnTo>
                      <a:lnTo>
                        <a:pt x="0" y="762000"/>
                      </a:lnTo>
                      <a:lnTo>
                        <a:pt x="9525" y="707231"/>
                      </a:lnTo>
                      <a:lnTo>
                        <a:pt x="23813" y="666750"/>
                      </a:lnTo>
                      <a:lnTo>
                        <a:pt x="57150" y="616744"/>
                      </a:lnTo>
                      <a:lnTo>
                        <a:pt x="142875" y="561975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255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46" name="Group 27"/>
                <p:cNvGrpSpPr/>
                <p:nvPr/>
              </p:nvGrpSpPr>
              <p:grpSpPr>
                <a:xfrm>
                  <a:off x="4903200" y="791640"/>
                  <a:ext cx="4381200" cy="1537920"/>
                  <a:chOff x="4903200" y="791640"/>
                  <a:chExt cx="4381200" cy="1537920"/>
                </a:xfrm>
              </p:grpSpPr>
              <p:grpSp>
                <p:nvGrpSpPr>
                  <p:cNvPr id="147" name="Group 28"/>
                  <p:cNvGrpSpPr/>
                  <p:nvPr/>
                </p:nvGrpSpPr>
                <p:grpSpPr>
                  <a:xfrm>
                    <a:off x="4903200" y="791640"/>
                    <a:ext cx="4381200" cy="1537560"/>
                    <a:chOff x="4903200" y="791640"/>
                    <a:chExt cx="4381200" cy="1537560"/>
                  </a:xfrm>
                </p:grpSpPr>
                <p:grpSp>
                  <p:nvGrpSpPr>
                    <p:cNvPr id="148" name="Group 29"/>
                    <p:cNvGrpSpPr/>
                    <p:nvPr/>
                  </p:nvGrpSpPr>
                  <p:grpSpPr>
                    <a:xfrm>
                      <a:off x="7564320" y="1192680"/>
                      <a:ext cx="124200" cy="555480"/>
                      <a:chOff x="7564320" y="1192680"/>
                      <a:chExt cx="124200" cy="555480"/>
                    </a:xfrm>
                  </p:grpSpPr>
                  <p:sp>
                    <p:nvSpPr>
                      <p:cNvPr id="149" name="CustomShape 30"/>
                      <p:cNvSpPr/>
                      <p:nvPr/>
                    </p:nvSpPr>
                    <p:spPr>
                      <a:xfrm>
                        <a:off x="7564320" y="1192680"/>
                        <a:ext cx="124200" cy="3967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8761" h="1096226">
                            <a:moveTo>
                              <a:pt x="263513" y="1076153"/>
                            </a:moveTo>
                            <a:cubicBezTo>
                              <a:pt x="227829" y="1038239"/>
                              <a:pt x="134159" y="897734"/>
                              <a:pt x="98475" y="835287"/>
                            </a:cubicBezTo>
                            <a:cubicBezTo>
                              <a:pt x="62791" y="772840"/>
                              <a:pt x="53127" y="738643"/>
                              <a:pt x="49410" y="701472"/>
                            </a:cubicBezTo>
                            <a:cubicBezTo>
                              <a:pt x="45693" y="664301"/>
                              <a:pt x="83607" y="672479"/>
                              <a:pt x="76173" y="612262"/>
                            </a:cubicBezTo>
                            <a:cubicBezTo>
                              <a:pt x="68739" y="552045"/>
                              <a:pt x="15956" y="416000"/>
                              <a:pt x="4805" y="340172"/>
                            </a:cubicBezTo>
                            <a:cubicBezTo>
                              <a:pt x="-6346" y="264344"/>
                              <a:pt x="4805" y="204127"/>
                              <a:pt x="9266" y="157292"/>
                            </a:cubicBezTo>
                            <a:cubicBezTo>
                              <a:pt x="13726" y="110457"/>
                              <a:pt x="21160" y="85181"/>
                              <a:pt x="31568" y="59162"/>
                            </a:cubicBezTo>
                            <a:cubicBezTo>
                              <a:pt x="41976" y="33143"/>
                              <a:pt x="44949" y="6379"/>
                              <a:pt x="71712" y="1175"/>
                            </a:cubicBezTo>
                            <a:cubicBezTo>
                              <a:pt x="98475" y="-4029"/>
                              <a:pt x="150515" y="8609"/>
                              <a:pt x="192146" y="27938"/>
                            </a:cubicBezTo>
                            <a:cubicBezTo>
                              <a:pt x="233777" y="47267"/>
                              <a:pt x="286560" y="103023"/>
                              <a:pt x="321500" y="117148"/>
                            </a:cubicBezTo>
                            <a:cubicBezTo>
                              <a:pt x="356441" y="131273"/>
                              <a:pt x="371309" y="105996"/>
                              <a:pt x="401789" y="112687"/>
                            </a:cubicBezTo>
                            <a:cubicBezTo>
                              <a:pt x="432269" y="119378"/>
                              <a:pt x="482821" y="124582"/>
                              <a:pt x="504380" y="157292"/>
                            </a:cubicBezTo>
                            <a:cubicBezTo>
                              <a:pt x="525939" y="190002"/>
                              <a:pt x="527426" y="273265"/>
                              <a:pt x="531143" y="308949"/>
                            </a:cubicBezTo>
                            <a:cubicBezTo>
                              <a:pt x="534860" y="344633"/>
                              <a:pt x="525939" y="332739"/>
                              <a:pt x="526682" y="371396"/>
                            </a:cubicBezTo>
                            <a:cubicBezTo>
                              <a:pt x="527425" y="410053"/>
                              <a:pt x="546011" y="491085"/>
                              <a:pt x="535603" y="540894"/>
                            </a:cubicBezTo>
                            <a:cubicBezTo>
                              <a:pt x="525195" y="590703"/>
                              <a:pt x="472412" y="633821"/>
                              <a:pt x="464235" y="670248"/>
                            </a:cubicBezTo>
                            <a:cubicBezTo>
                              <a:pt x="456058" y="706675"/>
                              <a:pt x="486538" y="720800"/>
                              <a:pt x="486538" y="759458"/>
                            </a:cubicBezTo>
                            <a:cubicBezTo>
                              <a:pt x="486538" y="798116"/>
                              <a:pt x="493228" y="851642"/>
                              <a:pt x="464235" y="902194"/>
                            </a:cubicBezTo>
                            <a:cubicBezTo>
                              <a:pt x="435242" y="952746"/>
                              <a:pt x="345289" y="1033778"/>
                              <a:pt x="312579" y="1062771"/>
                            </a:cubicBezTo>
                            <a:cubicBezTo>
                              <a:pt x="279869" y="1091764"/>
                              <a:pt x="299197" y="1114067"/>
                              <a:pt x="263513" y="1076153"/>
                            </a:cubicBez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2556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50" name="CustomShape 31"/>
                      <p:cNvSpPr/>
                      <p:nvPr/>
                    </p:nvSpPr>
                    <p:spPr>
                      <a:xfrm>
                        <a:off x="7596360" y="1288080"/>
                        <a:ext cx="82080" cy="4600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4392" h="1364910">
                            <a:moveTo>
                              <a:pt x="294392" y="1364910"/>
                            </a:moveTo>
                            <a:lnTo>
                              <a:pt x="133814" y="1364910"/>
                            </a:lnTo>
                            <a:lnTo>
                              <a:pt x="111512" y="1208793"/>
                            </a:lnTo>
                            <a:lnTo>
                              <a:pt x="107051" y="1034834"/>
                            </a:lnTo>
                            <a:lnTo>
                              <a:pt x="124893" y="851954"/>
                            </a:lnTo>
                            <a:lnTo>
                              <a:pt x="147196" y="664613"/>
                            </a:lnTo>
                            <a:lnTo>
                              <a:pt x="0" y="0"/>
                            </a:lnTo>
                            <a:lnTo>
                              <a:pt x="151656" y="566482"/>
                            </a:lnTo>
                            <a:lnTo>
                              <a:pt x="218564" y="249788"/>
                            </a:lnTo>
                            <a:lnTo>
                              <a:pt x="160577" y="637850"/>
                            </a:lnTo>
                            <a:lnTo>
                              <a:pt x="151656" y="829651"/>
                            </a:lnTo>
                            <a:lnTo>
                              <a:pt x="151656" y="927782"/>
                            </a:lnTo>
                            <a:lnTo>
                              <a:pt x="160577" y="1052675"/>
                            </a:lnTo>
                            <a:lnTo>
                              <a:pt x="191801" y="1164188"/>
                            </a:lnTo>
                            <a:lnTo>
                              <a:pt x="245327" y="1298002"/>
                            </a:lnTo>
                            <a:lnTo>
                              <a:pt x="294392" y="1364910"/>
                            </a:ln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324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grpSp>
                  <p:nvGrpSpPr>
                    <p:cNvPr id="151" name="Group 32"/>
                    <p:cNvGrpSpPr/>
                    <p:nvPr/>
                  </p:nvGrpSpPr>
                  <p:grpSpPr>
                    <a:xfrm>
                      <a:off x="4903200" y="791640"/>
                      <a:ext cx="4381200" cy="1537560"/>
                      <a:chOff x="4903200" y="791640"/>
                      <a:chExt cx="4381200" cy="1537560"/>
                    </a:xfrm>
                  </p:grpSpPr>
                  <p:grpSp>
                    <p:nvGrpSpPr>
                      <p:cNvPr id="152" name="Group 33"/>
                      <p:cNvGrpSpPr/>
                      <p:nvPr/>
                    </p:nvGrpSpPr>
                    <p:grpSpPr>
                      <a:xfrm>
                        <a:off x="4903200" y="791640"/>
                        <a:ext cx="4381200" cy="1537560"/>
                        <a:chOff x="4903200" y="791640"/>
                        <a:chExt cx="4381200" cy="1537560"/>
                      </a:xfrm>
                    </p:grpSpPr>
                    <p:sp>
                      <p:nvSpPr>
                        <p:cNvPr id="153" name="CustomShape 34"/>
                        <p:cNvSpPr/>
                        <p:nvPr/>
                      </p:nvSpPr>
                      <p:spPr>
                        <a:xfrm>
                          <a:off x="4903200" y="791640"/>
                          <a:ext cx="4381200" cy="1537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907" h="1925">
                              <a:moveTo>
                                <a:pt x="671" y="1679"/>
                              </a:moveTo>
                              <a:cubicBezTo>
                                <a:pt x="0" y="1645"/>
                                <a:pt x="986" y="1510"/>
                                <a:pt x="1133" y="1476"/>
                              </a:cubicBezTo>
                              <a:cubicBezTo>
                                <a:pt x="1280" y="1442"/>
                                <a:pt x="1388" y="1483"/>
                                <a:pt x="1555" y="1476"/>
                              </a:cubicBezTo>
                              <a:cubicBezTo>
                                <a:pt x="1722" y="1469"/>
                                <a:pt x="1971" y="1469"/>
                                <a:pt x="2133" y="1435"/>
                              </a:cubicBezTo>
                              <a:cubicBezTo>
                                <a:pt x="2295" y="1401"/>
                                <a:pt x="2409" y="1291"/>
                                <a:pt x="2527" y="1270"/>
                              </a:cubicBezTo>
                              <a:cubicBezTo>
                                <a:pt x="2645" y="1249"/>
                                <a:pt x="2695" y="1329"/>
                                <a:pt x="2839" y="1306"/>
                              </a:cubicBezTo>
                              <a:cubicBezTo>
                                <a:pt x="2983" y="1283"/>
                                <a:pt x="3245" y="1149"/>
                                <a:pt x="3390" y="1132"/>
                              </a:cubicBezTo>
                              <a:cubicBezTo>
                                <a:pt x="3535" y="1115"/>
                                <a:pt x="3627" y="1206"/>
                                <a:pt x="3711" y="1206"/>
                              </a:cubicBezTo>
                              <a:cubicBezTo>
                                <a:pt x="3795" y="1206"/>
                                <a:pt x="3845" y="1175"/>
                                <a:pt x="3894" y="1132"/>
                              </a:cubicBezTo>
                              <a:cubicBezTo>
                                <a:pt x="3943" y="1089"/>
                                <a:pt x="3958" y="1005"/>
                                <a:pt x="4004" y="949"/>
                              </a:cubicBezTo>
                              <a:cubicBezTo>
                                <a:pt x="4050" y="893"/>
                                <a:pt x="4101" y="830"/>
                                <a:pt x="4169" y="793"/>
                              </a:cubicBezTo>
                              <a:cubicBezTo>
                                <a:pt x="4237" y="756"/>
                                <a:pt x="4332" y="723"/>
                                <a:pt x="4410" y="729"/>
                              </a:cubicBezTo>
                              <a:cubicBezTo>
                                <a:pt x="4488" y="735"/>
                                <a:pt x="4613" y="784"/>
                                <a:pt x="4637" y="830"/>
                              </a:cubicBezTo>
                              <a:cubicBezTo>
                                <a:pt x="4661" y="876"/>
                                <a:pt x="4609" y="986"/>
                                <a:pt x="4554" y="1004"/>
                              </a:cubicBezTo>
                              <a:cubicBezTo>
                                <a:pt x="4499" y="1022"/>
                                <a:pt x="4345" y="997"/>
                                <a:pt x="4307" y="940"/>
                              </a:cubicBezTo>
                              <a:cubicBezTo>
                                <a:pt x="4269" y="883"/>
                                <a:pt x="4293" y="744"/>
                                <a:pt x="4325" y="663"/>
                              </a:cubicBezTo>
                              <a:cubicBezTo>
                                <a:pt x="4357" y="582"/>
                                <a:pt x="4415" y="499"/>
                                <a:pt x="4499" y="453"/>
                              </a:cubicBezTo>
                              <a:cubicBezTo>
                                <a:pt x="4583" y="407"/>
                                <a:pt x="4729" y="429"/>
                                <a:pt x="4830" y="389"/>
                              </a:cubicBezTo>
                              <a:cubicBezTo>
                                <a:pt x="4931" y="349"/>
                                <a:pt x="5050" y="0"/>
                                <a:pt x="5105" y="215"/>
                              </a:cubicBezTo>
                              <a:cubicBezTo>
                                <a:pt x="5160" y="430"/>
                                <a:pt x="5907" y="1437"/>
                                <a:pt x="5160" y="1681"/>
                              </a:cubicBezTo>
                              <a:cubicBezTo>
                                <a:pt x="4413" y="1925"/>
                                <a:pt x="1342" y="1713"/>
                                <a:pt x="671" y="16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9080">
                          <a:solidFill>
                            <a:srgbClr val="354961"/>
                          </a:solidFill>
                          <a:round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54" name="CustomShape 35"/>
                        <p:cNvSpPr/>
                        <p:nvPr/>
                      </p:nvSpPr>
                      <p:spPr>
                        <a:xfrm>
                          <a:off x="5218560" y="2091600"/>
                          <a:ext cx="683640" cy="111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360"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</p:grpSp>
                  <p:sp>
                    <p:nvSpPr>
                      <p:cNvPr id="155" name="CustomShape 36"/>
                      <p:cNvSpPr/>
                      <p:nvPr/>
                    </p:nvSpPr>
                    <p:spPr>
                      <a:xfrm>
                        <a:off x="8659440" y="791640"/>
                        <a:ext cx="434880" cy="13406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</p:grpSp>
              <p:sp>
                <p:nvSpPr>
                  <p:cNvPr id="156" name="CustomShape 37"/>
                  <p:cNvSpPr/>
                  <p:nvPr/>
                </p:nvSpPr>
                <p:spPr>
                  <a:xfrm>
                    <a:off x="5603400" y="2015640"/>
                    <a:ext cx="3358800" cy="3139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sp>
            <p:nvSpPr>
              <p:cNvPr id="157" name="CustomShape 38"/>
              <p:cNvSpPr/>
              <p:nvPr/>
            </p:nvSpPr>
            <p:spPr>
              <a:xfrm>
                <a:off x="4077000" y="2090520"/>
                <a:ext cx="1208160" cy="83448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664464">
                    <a:moveTo>
                      <a:pt x="1036320" y="0"/>
                    </a:moveTo>
                    <a:cubicBezTo>
                      <a:pt x="980857" y="22185"/>
                      <a:pt x="1031960" y="4530"/>
                      <a:pt x="963168" y="18288"/>
                    </a:cubicBezTo>
                    <a:cubicBezTo>
                      <a:pt x="956867" y="19548"/>
                      <a:pt x="951059" y="22619"/>
                      <a:pt x="944880" y="24384"/>
                    </a:cubicBezTo>
                    <a:cubicBezTo>
                      <a:pt x="936824" y="26686"/>
                      <a:pt x="928624" y="28448"/>
                      <a:pt x="920496" y="30480"/>
                    </a:cubicBezTo>
                    <a:cubicBezTo>
                      <a:pt x="914400" y="34544"/>
                      <a:pt x="909068" y="40100"/>
                      <a:pt x="902208" y="42672"/>
                    </a:cubicBezTo>
                    <a:cubicBezTo>
                      <a:pt x="892506" y="46310"/>
                      <a:pt x="881780" y="46255"/>
                      <a:pt x="871728" y="48768"/>
                    </a:cubicBezTo>
                    <a:cubicBezTo>
                      <a:pt x="857313" y="52372"/>
                      <a:pt x="841518" y="59579"/>
                      <a:pt x="829056" y="67056"/>
                    </a:cubicBezTo>
                    <a:cubicBezTo>
                      <a:pt x="763025" y="106675"/>
                      <a:pt x="815951" y="74929"/>
                      <a:pt x="774192" y="109728"/>
                    </a:cubicBezTo>
                    <a:cubicBezTo>
                      <a:pt x="768564" y="114418"/>
                      <a:pt x="761532" y="117230"/>
                      <a:pt x="755904" y="121920"/>
                    </a:cubicBezTo>
                    <a:cubicBezTo>
                      <a:pt x="708967" y="161034"/>
                      <a:pt x="764734" y="122130"/>
                      <a:pt x="719328" y="152400"/>
                    </a:cubicBezTo>
                    <a:cubicBezTo>
                      <a:pt x="684387" y="204811"/>
                      <a:pt x="730912" y="143133"/>
                      <a:pt x="688848" y="176784"/>
                    </a:cubicBezTo>
                    <a:cubicBezTo>
                      <a:pt x="669574" y="192203"/>
                      <a:pt x="682464" y="201456"/>
                      <a:pt x="664464" y="219456"/>
                    </a:cubicBezTo>
                    <a:cubicBezTo>
                      <a:pt x="659920" y="224000"/>
                      <a:pt x="652272" y="223520"/>
                      <a:pt x="646176" y="225552"/>
                    </a:cubicBezTo>
                    <a:cubicBezTo>
                      <a:pt x="613664" y="274320"/>
                      <a:pt x="656336" y="215392"/>
                      <a:pt x="615696" y="256032"/>
                    </a:cubicBezTo>
                    <a:cubicBezTo>
                      <a:pt x="610515" y="261213"/>
                      <a:pt x="608194" y="268692"/>
                      <a:pt x="603504" y="274320"/>
                    </a:cubicBezTo>
                    <a:cubicBezTo>
                      <a:pt x="588836" y="291921"/>
                      <a:pt x="584910" y="292812"/>
                      <a:pt x="566928" y="304800"/>
                    </a:cubicBezTo>
                    <a:cubicBezTo>
                      <a:pt x="532384" y="356616"/>
                      <a:pt x="589280" y="276352"/>
                      <a:pt x="518160" y="347472"/>
                    </a:cubicBezTo>
                    <a:cubicBezTo>
                      <a:pt x="502381" y="363251"/>
                      <a:pt x="485171" y="382852"/>
                      <a:pt x="463296" y="390144"/>
                    </a:cubicBezTo>
                    <a:lnTo>
                      <a:pt x="445008" y="396240"/>
                    </a:lnTo>
                    <a:cubicBezTo>
                      <a:pt x="412496" y="445008"/>
                      <a:pt x="455168" y="386080"/>
                      <a:pt x="414528" y="426720"/>
                    </a:cubicBezTo>
                    <a:cubicBezTo>
                      <a:pt x="409347" y="431901"/>
                      <a:pt x="407850" y="440183"/>
                      <a:pt x="402336" y="445008"/>
                    </a:cubicBezTo>
                    <a:cubicBezTo>
                      <a:pt x="391309" y="454657"/>
                      <a:pt x="377952" y="461264"/>
                      <a:pt x="365760" y="469392"/>
                    </a:cubicBezTo>
                    <a:lnTo>
                      <a:pt x="347472" y="481584"/>
                    </a:lnTo>
                    <a:cubicBezTo>
                      <a:pt x="341376" y="485648"/>
                      <a:pt x="335737" y="490499"/>
                      <a:pt x="329184" y="493776"/>
                    </a:cubicBezTo>
                    <a:cubicBezTo>
                      <a:pt x="321056" y="497840"/>
                      <a:pt x="312690" y="501459"/>
                      <a:pt x="304800" y="505968"/>
                    </a:cubicBezTo>
                    <a:cubicBezTo>
                      <a:pt x="298439" y="509603"/>
                      <a:pt x="293065" y="514883"/>
                      <a:pt x="286512" y="518160"/>
                    </a:cubicBezTo>
                    <a:cubicBezTo>
                      <a:pt x="280765" y="521034"/>
                      <a:pt x="273971" y="521382"/>
                      <a:pt x="268224" y="524256"/>
                    </a:cubicBezTo>
                    <a:cubicBezTo>
                      <a:pt x="261671" y="527533"/>
                      <a:pt x="256297" y="532813"/>
                      <a:pt x="249936" y="536448"/>
                    </a:cubicBezTo>
                    <a:cubicBezTo>
                      <a:pt x="242046" y="540957"/>
                      <a:pt x="233344" y="543965"/>
                      <a:pt x="225552" y="548640"/>
                    </a:cubicBezTo>
                    <a:cubicBezTo>
                      <a:pt x="212987" y="556179"/>
                      <a:pt x="202082" y="566471"/>
                      <a:pt x="188976" y="573024"/>
                    </a:cubicBezTo>
                    <a:cubicBezTo>
                      <a:pt x="180848" y="577088"/>
                      <a:pt x="171987" y="579934"/>
                      <a:pt x="164592" y="585216"/>
                    </a:cubicBezTo>
                    <a:cubicBezTo>
                      <a:pt x="136978" y="604940"/>
                      <a:pt x="151717" y="613892"/>
                      <a:pt x="109728" y="627888"/>
                    </a:cubicBezTo>
                    <a:cubicBezTo>
                      <a:pt x="97536" y="631952"/>
                      <a:pt x="83845" y="632951"/>
                      <a:pt x="73152" y="640080"/>
                    </a:cubicBezTo>
                    <a:cubicBezTo>
                      <a:pt x="67056" y="644144"/>
                      <a:pt x="61932" y="650344"/>
                      <a:pt x="54864" y="652272"/>
                    </a:cubicBezTo>
                    <a:cubicBezTo>
                      <a:pt x="-7241" y="669210"/>
                      <a:pt x="19519" y="644945"/>
                      <a:pt x="0" y="664464"/>
                    </a:cubicBezTo>
                  </a:path>
                </a:pathLst>
              </a:custGeom>
              <a:noFill/>
              <a:ln w="25560">
                <a:solidFill>
                  <a:srgbClr val="35496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129960" y="134640"/>
            <a:ext cx="1871640" cy="797760"/>
          </a:xfrm>
          <a:prstGeom prst="rect">
            <a:avLst/>
          </a:prstGeom>
          <a:ln>
            <a:noFill/>
          </a:ln>
        </p:spPr>
      </p:pic>
      <p:sp>
        <p:nvSpPr>
          <p:cNvPr id="159" name="CustomShape 39"/>
          <p:cNvSpPr/>
          <p:nvPr/>
        </p:nvSpPr>
        <p:spPr>
          <a:xfrm>
            <a:off x="3599640" y="2447640"/>
            <a:ext cx="6168240" cy="15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354961"/>
                </a:solidFill>
                <a:latin typeface="Angelina"/>
                <a:ea typeface="DejaVu Sans"/>
              </a:rPr>
              <a:t>Réforme de la PAC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strike="sngStrike" spc="-1">
                <a:solidFill>
                  <a:srgbClr val="354961"/>
                </a:solidFill>
                <a:latin typeface="Angelina"/>
                <a:ea typeface="DejaVu Sans"/>
              </a:rPr>
              <a:t>    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354961"/>
                </a:solidFill>
                <a:latin typeface="Angelina"/>
                <a:ea typeface="DejaVu Sans"/>
              </a:rPr>
              <a:t>Élaboration du PSN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20" y="4568040"/>
            <a:ext cx="971820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EEECE1"/>
                </a:solidFill>
                <a:latin typeface="Calibri"/>
                <a:ea typeface="DejaVu Sans"/>
              </a:rPr>
              <a:t>B a s s i n     v e r s a n t     d e     l a     P e n z é</a:t>
            </a:r>
            <a:endParaRPr lang="fr-FR" sz="2000" b="0" strike="noStrike" spc="-1">
              <a:latin typeface="Arial"/>
            </a:endParaRPr>
          </a:p>
        </p:txBody>
      </p:sp>
      <p:grpSp>
        <p:nvGrpSpPr>
          <p:cNvPr id="161" name="Group 2"/>
          <p:cNvGrpSpPr/>
          <p:nvPr/>
        </p:nvGrpSpPr>
        <p:grpSpPr>
          <a:xfrm>
            <a:off x="576000" y="360720"/>
            <a:ext cx="8447400" cy="3526200"/>
            <a:chOff x="576000" y="360720"/>
            <a:chExt cx="8447400" cy="3526200"/>
          </a:xfrm>
        </p:grpSpPr>
        <p:sp>
          <p:nvSpPr>
            <p:cNvPr id="162" name="CustomShape 3"/>
            <p:cNvSpPr/>
            <p:nvPr/>
          </p:nvSpPr>
          <p:spPr>
            <a:xfrm rot="20821200">
              <a:off x="3845880" y="2500560"/>
              <a:ext cx="883800" cy="94716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63" name="Group 4"/>
            <p:cNvGrpSpPr/>
            <p:nvPr/>
          </p:nvGrpSpPr>
          <p:grpSpPr>
            <a:xfrm>
              <a:off x="576000" y="360720"/>
              <a:ext cx="8447400" cy="3526200"/>
              <a:chOff x="576000" y="360720"/>
              <a:chExt cx="8447400" cy="3526200"/>
            </a:xfrm>
          </p:grpSpPr>
          <p:grpSp>
            <p:nvGrpSpPr>
              <p:cNvPr id="164" name="Group 5"/>
              <p:cNvGrpSpPr/>
              <p:nvPr/>
            </p:nvGrpSpPr>
            <p:grpSpPr>
              <a:xfrm>
                <a:off x="576000" y="2425680"/>
                <a:ext cx="3227400" cy="1461240"/>
                <a:chOff x="576000" y="2425680"/>
                <a:chExt cx="3227400" cy="1461240"/>
              </a:xfrm>
            </p:grpSpPr>
            <p:grpSp>
              <p:nvGrpSpPr>
                <p:cNvPr id="165" name="Group 6"/>
                <p:cNvGrpSpPr/>
                <p:nvPr/>
              </p:nvGrpSpPr>
              <p:grpSpPr>
                <a:xfrm>
                  <a:off x="1336320" y="2494080"/>
                  <a:ext cx="259560" cy="801720"/>
                  <a:chOff x="1336320" y="2494080"/>
                  <a:chExt cx="259560" cy="801720"/>
                </a:xfrm>
              </p:grpSpPr>
              <p:sp>
                <p:nvSpPr>
                  <p:cNvPr id="166" name="CustomShape 7"/>
                  <p:cNvSpPr/>
                  <p:nvPr/>
                </p:nvSpPr>
                <p:spPr>
                  <a:xfrm>
                    <a:off x="1336320" y="2494080"/>
                    <a:ext cx="259560" cy="573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761" h="1096226">
                        <a:moveTo>
                          <a:pt x="263513" y="1076153"/>
                        </a:moveTo>
                        <a:cubicBezTo>
                          <a:pt x="227829" y="1038239"/>
                          <a:pt x="134159" y="897734"/>
                          <a:pt x="98475" y="835287"/>
                        </a:cubicBezTo>
                        <a:cubicBezTo>
                          <a:pt x="62791" y="772840"/>
                          <a:pt x="53127" y="738643"/>
                          <a:pt x="49410" y="701472"/>
                        </a:cubicBezTo>
                        <a:cubicBezTo>
                          <a:pt x="45693" y="664301"/>
                          <a:pt x="83607" y="672479"/>
                          <a:pt x="76173" y="612262"/>
                        </a:cubicBezTo>
                        <a:cubicBezTo>
                          <a:pt x="68739" y="552045"/>
                          <a:pt x="15956" y="416000"/>
                          <a:pt x="4805" y="340172"/>
                        </a:cubicBezTo>
                        <a:cubicBezTo>
                          <a:pt x="-6346" y="264344"/>
                          <a:pt x="4805" y="204127"/>
                          <a:pt x="9266" y="157292"/>
                        </a:cubicBezTo>
                        <a:cubicBezTo>
                          <a:pt x="13726" y="110457"/>
                          <a:pt x="21160" y="85181"/>
                          <a:pt x="31568" y="59162"/>
                        </a:cubicBezTo>
                        <a:cubicBezTo>
                          <a:pt x="41976" y="33143"/>
                          <a:pt x="44949" y="6379"/>
                          <a:pt x="71712" y="1175"/>
                        </a:cubicBezTo>
                        <a:cubicBezTo>
                          <a:pt x="98475" y="-4029"/>
                          <a:pt x="150515" y="8609"/>
                          <a:pt x="192146" y="27938"/>
                        </a:cubicBezTo>
                        <a:cubicBezTo>
                          <a:pt x="233777" y="47267"/>
                          <a:pt x="286560" y="103023"/>
                          <a:pt x="321500" y="117148"/>
                        </a:cubicBezTo>
                        <a:cubicBezTo>
                          <a:pt x="356441" y="131273"/>
                          <a:pt x="371309" y="105996"/>
                          <a:pt x="401789" y="112687"/>
                        </a:cubicBezTo>
                        <a:cubicBezTo>
                          <a:pt x="432269" y="119378"/>
                          <a:pt x="482821" y="124582"/>
                          <a:pt x="504380" y="157292"/>
                        </a:cubicBezTo>
                        <a:cubicBezTo>
                          <a:pt x="525939" y="190002"/>
                          <a:pt x="527426" y="273265"/>
                          <a:pt x="531143" y="308949"/>
                        </a:cubicBezTo>
                        <a:cubicBezTo>
                          <a:pt x="534860" y="344633"/>
                          <a:pt x="525939" y="332739"/>
                          <a:pt x="526682" y="371396"/>
                        </a:cubicBezTo>
                        <a:cubicBezTo>
                          <a:pt x="527425" y="410053"/>
                          <a:pt x="546011" y="491085"/>
                          <a:pt x="535603" y="540894"/>
                        </a:cubicBezTo>
                        <a:cubicBezTo>
                          <a:pt x="525195" y="590703"/>
                          <a:pt x="472412" y="633821"/>
                          <a:pt x="464235" y="670248"/>
                        </a:cubicBezTo>
                        <a:cubicBezTo>
                          <a:pt x="456058" y="706675"/>
                          <a:pt x="486538" y="720800"/>
                          <a:pt x="486538" y="759458"/>
                        </a:cubicBezTo>
                        <a:cubicBezTo>
                          <a:pt x="486538" y="798116"/>
                          <a:pt x="493228" y="851642"/>
                          <a:pt x="464235" y="902194"/>
                        </a:cubicBezTo>
                        <a:cubicBezTo>
                          <a:pt x="435242" y="952746"/>
                          <a:pt x="345289" y="1033778"/>
                          <a:pt x="312579" y="1062771"/>
                        </a:cubicBezTo>
                        <a:cubicBezTo>
                          <a:pt x="279869" y="1091764"/>
                          <a:pt x="299197" y="1114067"/>
                          <a:pt x="263513" y="1076153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255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67" name="CustomShape 8"/>
                  <p:cNvSpPr/>
                  <p:nvPr/>
                </p:nvSpPr>
                <p:spPr>
                  <a:xfrm>
                    <a:off x="1413000" y="2581200"/>
                    <a:ext cx="140040" cy="71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92" h="1364910">
                        <a:moveTo>
                          <a:pt x="294392" y="1364910"/>
                        </a:moveTo>
                        <a:lnTo>
                          <a:pt x="133814" y="1364910"/>
                        </a:lnTo>
                        <a:lnTo>
                          <a:pt x="111512" y="1208793"/>
                        </a:lnTo>
                        <a:lnTo>
                          <a:pt x="107051" y="1034834"/>
                        </a:lnTo>
                        <a:lnTo>
                          <a:pt x="124893" y="851954"/>
                        </a:lnTo>
                        <a:lnTo>
                          <a:pt x="147196" y="664613"/>
                        </a:lnTo>
                        <a:lnTo>
                          <a:pt x="0" y="0"/>
                        </a:lnTo>
                        <a:lnTo>
                          <a:pt x="151656" y="566482"/>
                        </a:lnTo>
                        <a:lnTo>
                          <a:pt x="218564" y="249788"/>
                        </a:lnTo>
                        <a:lnTo>
                          <a:pt x="160577" y="637850"/>
                        </a:lnTo>
                        <a:lnTo>
                          <a:pt x="151656" y="829651"/>
                        </a:lnTo>
                        <a:lnTo>
                          <a:pt x="151656" y="927782"/>
                        </a:lnTo>
                        <a:lnTo>
                          <a:pt x="160577" y="1052675"/>
                        </a:lnTo>
                        <a:lnTo>
                          <a:pt x="191801" y="1164188"/>
                        </a:lnTo>
                        <a:lnTo>
                          <a:pt x="245327" y="1298002"/>
                        </a:lnTo>
                        <a:lnTo>
                          <a:pt x="294392" y="1364910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8" name="Group 9"/>
                <p:cNvGrpSpPr/>
                <p:nvPr/>
              </p:nvGrpSpPr>
              <p:grpSpPr>
                <a:xfrm>
                  <a:off x="1600920" y="2562480"/>
                  <a:ext cx="248760" cy="655200"/>
                  <a:chOff x="1600920" y="2562480"/>
                  <a:chExt cx="248760" cy="655200"/>
                </a:xfrm>
              </p:grpSpPr>
              <p:sp>
                <p:nvSpPr>
                  <p:cNvPr id="169" name="CustomShape 10"/>
                  <p:cNvSpPr/>
                  <p:nvPr/>
                </p:nvSpPr>
                <p:spPr>
                  <a:xfrm>
                    <a:off x="1600920" y="2562480"/>
                    <a:ext cx="248760" cy="355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70" name="CustomShape 11"/>
                  <p:cNvSpPr/>
                  <p:nvPr/>
                </p:nvSpPr>
                <p:spPr>
                  <a:xfrm>
                    <a:off x="1674000" y="2669760"/>
                    <a:ext cx="109440" cy="547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oup 12"/>
                <p:cNvGrpSpPr/>
                <p:nvPr/>
              </p:nvGrpSpPr>
              <p:grpSpPr>
                <a:xfrm>
                  <a:off x="2931120" y="2425680"/>
                  <a:ext cx="182880" cy="484200"/>
                  <a:chOff x="2931120" y="2425680"/>
                  <a:chExt cx="182880" cy="484200"/>
                </a:xfrm>
              </p:grpSpPr>
              <p:sp>
                <p:nvSpPr>
                  <p:cNvPr id="172" name="CustomShape 13"/>
                  <p:cNvSpPr/>
                  <p:nvPr/>
                </p:nvSpPr>
                <p:spPr>
                  <a:xfrm>
                    <a:off x="2931120" y="2425680"/>
                    <a:ext cx="182880" cy="26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92" h="790972">
                        <a:moveTo>
                          <a:pt x="271485" y="776589"/>
                        </a:moveTo>
                        <a:cubicBezTo>
                          <a:pt x="229854" y="752056"/>
                          <a:pt x="151052" y="688866"/>
                          <a:pt x="106447" y="611551"/>
                        </a:cubicBezTo>
                        <a:cubicBezTo>
                          <a:pt x="61842" y="534236"/>
                          <a:pt x="15006" y="398192"/>
                          <a:pt x="3855" y="312699"/>
                        </a:cubicBezTo>
                        <a:cubicBezTo>
                          <a:pt x="-7296" y="227206"/>
                          <a:pt x="6085" y="150634"/>
                          <a:pt x="39539" y="98595"/>
                        </a:cubicBezTo>
                        <a:cubicBezTo>
                          <a:pt x="72993" y="46556"/>
                          <a:pt x="138413" y="-5482"/>
                          <a:pt x="204577" y="465"/>
                        </a:cubicBezTo>
                        <a:cubicBezTo>
                          <a:pt x="270741" y="6412"/>
                          <a:pt x="371846" y="80753"/>
                          <a:pt x="436523" y="134279"/>
                        </a:cubicBezTo>
                        <a:cubicBezTo>
                          <a:pt x="501200" y="187805"/>
                          <a:pt x="574798" y="250252"/>
                          <a:pt x="592640" y="321620"/>
                        </a:cubicBezTo>
                        <a:cubicBezTo>
                          <a:pt x="610482" y="392988"/>
                          <a:pt x="582976" y="489631"/>
                          <a:pt x="543575" y="562486"/>
                        </a:cubicBezTo>
                        <a:cubicBezTo>
                          <a:pt x="504174" y="635340"/>
                          <a:pt x="400096" y="723806"/>
                          <a:pt x="356234" y="758747"/>
                        </a:cubicBezTo>
                        <a:cubicBezTo>
                          <a:pt x="312373" y="793688"/>
                          <a:pt x="313116" y="801122"/>
                          <a:pt x="271485" y="776589"/>
                        </a:cubicBezTo>
                        <a:close/>
                      </a:path>
                    </a:pathLst>
                  </a:custGeom>
                  <a:solidFill>
                    <a:srgbClr val="354961"/>
                  </a:solidFill>
                  <a:ln w="324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73" name="CustomShape 14"/>
                  <p:cNvSpPr/>
                  <p:nvPr/>
                </p:nvSpPr>
                <p:spPr>
                  <a:xfrm>
                    <a:off x="2985480" y="2505600"/>
                    <a:ext cx="79920" cy="40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29" h="1213253">
                        <a:moveTo>
                          <a:pt x="209643" y="1208793"/>
                        </a:moveTo>
                        <a:lnTo>
                          <a:pt x="75828" y="1213253"/>
                        </a:lnTo>
                        <a:lnTo>
                          <a:pt x="107052" y="1048215"/>
                        </a:lnTo>
                        <a:lnTo>
                          <a:pt x="129354" y="843033"/>
                        </a:lnTo>
                        <a:lnTo>
                          <a:pt x="138275" y="642311"/>
                        </a:lnTo>
                        <a:lnTo>
                          <a:pt x="111512" y="352379"/>
                        </a:lnTo>
                        <a:lnTo>
                          <a:pt x="93670" y="231946"/>
                        </a:lnTo>
                        <a:lnTo>
                          <a:pt x="0" y="173959"/>
                        </a:lnTo>
                        <a:lnTo>
                          <a:pt x="84749" y="205183"/>
                        </a:lnTo>
                        <a:lnTo>
                          <a:pt x="93670" y="0"/>
                        </a:lnTo>
                        <a:lnTo>
                          <a:pt x="102591" y="249788"/>
                        </a:lnTo>
                        <a:lnTo>
                          <a:pt x="129354" y="365760"/>
                        </a:lnTo>
                        <a:lnTo>
                          <a:pt x="267629" y="173959"/>
                        </a:lnTo>
                        <a:lnTo>
                          <a:pt x="124894" y="396984"/>
                        </a:lnTo>
                        <a:lnTo>
                          <a:pt x="151657" y="700297"/>
                        </a:lnTo>
                        <a:lnTo>
                          <a:pt x="173959" y="981308"/>
                        </a:lnTo>
                        <a:lnTo>
                          <a:pt x="209643" y="1208793"/>
                        </a:lnTo>
                        <a:close/>
                      </a:path>
                    </a:pathLst>
                  </a:custGeom>
                  <a:solidFill>
                    <a:srgbClr val="354961"/>
                  </a:solidFill>
                  <a:ln w="9360">
                    <a:solidFill>
                      <a:srgbClr val="354961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oup 15"/>
                <p:cNvGrpSpPr/>
                <p:nvPr/>
              </p:nvGrpSpPr>
              <p:grpSpPr>
                <a:xfrm>
                  <a:off x="576000" y="2494080"/>
                  <a:ext cx="3227400" cy="1392840"/>
                  <a:chOff x="576000" y="2494080"/>
                  <a:chExt cx="3227400" cy="1392840"/>
                </a:xfrm>
              </p:grpSpPr>
              <p:grpSp>
                <p:nvGrpSpPr>
                  <p:cNvPr id="175" name="Group 16"/>
                  <p:cNvGrpSpPr/>
                  <p:nvPr/>
                </p:nvGrpSpPr>
                <p:grpSpPr>
                  <a:xfrm>
                    <a:off x="576000" y="2494080"/>
                    <a:ext cx="3226680" cy="1392840"/>
                    <a:chOff x="576000" y="2494080"/>
                    <a:chExt cx="3226680" cy="1392840"/>
                  </a:xfrm>
                </p:grpSpPr>
                <p:grpSp>
                  <p:nvGrpSpPr>
                    <p:cNvPr id="176" name="Group 17"/>
                    <p:cNvGrpSpPr/>
                    <p:nvPr/>
                  </p:nvGrpSpPr>
                  <p:grpSpPr>
                    <a:xfrm>
                      <a:off x="576000" y="2572200"/>
                      <a:ext cx="3226680" cy="1314720"/>
                      <a:chOff x="576000" y="2572200"/>
                      <a:chExt cx="3226680" cy="1314720"/>
                    </a:xfrm>
                  </p:grpSpPr>
                  <p:sp>
                    <p:nvSpPr>
                      <p:cNvPr id="177" name="CustomShape 18"/>
                      <p:cNvSpPr/>
                      <p:nvPr/>
                    </p:nvSpPr>
                    <p:spPr>
                      <a:xfrm>
                        <a:off x="576000" y="2572200"/>
                        <a:ext cx="3226680" cy="12603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68" h="1439">
                            <a:moveTo>
                              <a:pt x="501" y="1341"/>
                            </a:moveTo>
                            <a:cubicBezTo>
                              <a:pt x="591" y="1243"/>
                              <a:pt x="823" y="924"/>
                              <a:pt x="1042" y="809"/>
                            </a:cubicBezTo>
                            <a:cubicBezTo>
                              <a:pt x="1261" y="694"/>
                              <a:pt x="1657" y="714"/>
                              <a:pt x="1813" y="653"/>
                            </a:cubicBezTo>
                            <a:cubicBezTo>
                              <a:pt x="1969" y="592"/>
                              <a:pt x="1871" y="479"/>
                              <a:pt x="1978" y="444"/>
                            </a:cubicBezTo>
                            <a:cubicBezTo>
                              <a:pt x="2085" y="409"/>
                              <a:pt x="2338" y="475"/>
                              <a:pt x="2457" y="444"/>
                            </a:cubicBezTo>
                            <a:cubicBezTo>
                              <a:pt x="2576" y="413"/>
                              <a:pt x="2614" y="281"/>
                              <a:pt x="2693" y="258"/>
                            </a:cubicBezTo>
                            <a:cubicBezTo>
                              <a:pt x="2772" y="235"/>
                              <a:pt x="2820" y="324"/>
                              <a:pt x="2932" y="304"/>
                            </a:cubicBezTo>
                            <a:cubicBezTo>
                              <a:pt x="3044" y="284"/>
                              <a:pt x="3270" y="0"/>
                              <a:pt x="3363" y="139"/>
                            </a:cubicBezTo>
                            <a:cubicBezTo>
                              <a:pt x="3456" y="278"/>
                              <a:pt x="3968" y="929"/>
                              <a:pt x="3491" y="1139"/>
                            </a:cubicBezTo>
                            <a:cubicBezTo>
                              <a:pt x="3014" y="1349"/>
                              <a:pt x="1002" y="1364"/>
                              <a:pt x="501" y="1396"/>
                            </a:cubicBezTo>
                            <a:cubicBezTo>
                              <a:pt x="0" y="1428"/>
                              <a:pt x="411" y="1439"/>
                              <a:pt x="501" y="134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908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78" name="CustomShape 19"/>
                      <p:cNvSpPr/>
                      <p:nvPr/>
                    </p:nvSpPr>
                    <p:spPr>
                      <a:xfrm rot="21427800">
                        <a:off x="718560" y="3625200"/>
                        <a:ext cx="2590200" cy="1969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sp>
                  <p:nvSpPr>
                    <p:cNvPr id="179" name="CustomShape 20"/>
                    <p:cNvSpPr/>
                    <p:nvPr/>
                  </p:nvSpPr>
                  <p:spPr>
                    <a:xfrm>
                      <a:off x="3312360" y="2494080"/>
                      <a:ext cx="376560" cy="8992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36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CustomShape 21"/>
                  <p:cNvSpPr/>
                  <p:nvPr/>
                </p:nvSpPr>
                <p:spPr>
                  <a:xfrm>
                    <a:off x="2928960" y="3299040"/>
                    <a:ext cx="874440" cy="31824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81" name="Group 22"/>
              <p:cNvGrpSpPr/>
              <p:nvPr/>
            </p:nvGrpSpPr>
            <p:grpSpPr>
              <a:xfrm>
                <a:off x="4217760" y="360720"/>
                <a:ext cx="4805640" cy="1686960"/>
                <a:chOff x="4217760" y="360720"/>
                <a:chExt cx="4805640" cy="1686960"/>
              </a:xfrm>
            </p:grpSpPr>
            <p:sp>
              <p:nvSpPr>
                <p:cNvPr id="182" name="CustomShape 23"/>
                <p:cNvSpPr/>
                <p:nvPr/>
              </p:nvSpPr>
              <p:spPr>
                <a:xfrm rot="1522200">
                  <a:off x="6433200" y="853920"/>
                  <a:ext cx="96120" cy="5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95">
                      <a:moveTo>
                        <a:pt x="0" y="0"/>
                      </a:moveTo>
                      <a:lnTo>
                        <a:pt x="129" y="25"/>
                      </a:lnTo>
                      <a:lnTo>
                        <a:pt x="267" y="95"/>
                      </a:lnTo>
                      <a:lnTo>
                        <a:pt x="323" y="195"/>
                      </a:lnTo>
                      <a:lnTo>
                        <a:pt x="392" y="104"/>
                      </a:lnTo>
                      <a:lnTo>
                        <a:pt x="483" y="25"/>
                      </a:lnTo>
                      <a:lnTo>
                        <a:pt x="547" y="0"/>
                      </a:lnTo>
                      <a:lnTo>
                        <a:pt x="401" y="52"/>
                      </a:lnTo>
                      <a:lnTo>
                        <a:pt x="363" y="113"/>
                      </a:lnTo>
                      <a:lnTo>
                        <a:pt x="237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9360">
                  <a:solidFill>
                    <a:srgbClr val="35496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3" name="CustomShape 24"/>
                <p:cNvSpPr/>
                <p:nvPr/>
              </p:nvSpPr>
              <p:spPr>
                <a:xfrm rot="21214200" flipH="1">
                  <a:off x="5213880" y="899640"/>
                  <a:ext cx="974160" cy="717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281" h="1021556">
                      <a:moveTo>
                        <a:pt x="142875" y="561975"/>
                      </a:moveTo>
                      <a:lnTo>
                        <a:pt x="164306" y="392906"/>
                      </a:lnTo>
                      <a:lnTo>
                        <a:pt x="183356" y="390525"/>
                      </a:lnTo>
                      <a:lnTo>
                        <a:pt x="185738" y="295275"/>
                      </a:lnTo>
                      <a:lnTo>
                        <a:pt x="154781" y="295275"/>
                      </a:lnTo>
                      <a:cubicBezTo>
                        <a:pt x="153987" y="277019"/>
                        <a:pt x="153194" y="258762"/>
                        <a:pt x="152400" y="240506"/>
                      </a:cubicBezTo>
                      <a:lnTo>
                        <a:pt x="226219" y="245269"/>
                      </a:lnTo>
                      <a:cubicBezTo>
                        <a:pt x="227013" y="263525"/>
                        <a:pt x="227806" y="281782"/>
                        <a:pt x="228600" y="300038"/>
                      </a:cubicBezTo>
                      <a:lnTo>
                        <a:pt x="204788" y="297656"/>
                      </a:lnTo>
                      <a:lnTo>
                        <a:pt x="209550" y="385763"/>
                      </a:lnTo>
                      <a:lnTo>
                        <a:pt x="361950" y="364331"/>
                      </a:lnTo>
                      <a:lnTo>
                        <a:pt x="354806" y="188119"/>
                      </a:lnTo>
                      <a:lnTo>
                        <a:pt x="390525" y="164306"/>
                      </a:lnTo>
                      <a:lnTo>
                        <a:pt x="364331" y="119063"/>
                      </a:lnTo>
                      <a:lnTo>
                        <a:pt x="385763" y="107156"/>
                      </a:lnTo>
                      <a:lnTo>
                        <a:pt x="402431" y="123825"/>
                      </a:lnTo>
                      <a:lnTo>
                        <a:pt x="409575" y="171450"/>
                      </a:lnTo>
                      <a:lnTo>
                        <a:pt x="442913" y="178594"/>
                      </a:lnTo>
                      <a:cubicBezTo>
                        <a:pt x="443707" y="236538"/>
                        <a:pt x="444500" y="294481"/>
                        <a:pt x="445294" y="352425"/>
                      </a:cubicBezTo>
                      <a:lnTo>
                        <a:pt x="592931" y="335756"/>
                      </a:lnTo>
                      <a:lnTo>
                        <a:pt x="697706" y="28575"/>
                      </a:lnTo>
                      <a:lnTo>
                        <a:pt x="1116806" y="0"/>
                      </a:lnTo>
                      <a:lnTo>
                        <a:pt x="1188244" y="330994"/>
                      </a:lnTo>
                      <a:lnTo>
                        <a:pt x="1300163" y="323850"/>
                      </a:lnTo>
                      <a:lnTo>
                        <a:pt x="1488281" y="521494"/>
                      </a:lnTo>
                      <a:lnTo>
                        <a:pt x="1416844" y="583406"/>
                      </a:lnTo>
                      <a:lnTo>
                        <a:pt x="1433513" y="647700"/>
                      </a:lnTo>
                      <a:lnTo>
                        <a:pt x="1440656" y="704850"/>
                      </a:lnTo>
                      <a:lnTo>
                        <a:pt x="1435894" y="750094"/>
                      </a:lnTo>
                      <a:lnTo>
                        <a:pt x="1421606" y="804863"/>
                      </a:lnTo>
                      <a:lnTo>
                        <a:pt x="1397794" y="859631"/>
                      </a:lnTo>
                      <a:lnTo>
                        <a:pt x="1369219" y="907256"/>
                      </a:lnTo>
                      <a:lnTo>
                        <a:pt x="1333500" y="945356"/>
                      </a:lnTo>
                      <a:lnTo>
                        <a:pt x="1276350" y="985838"/>
                      </a:lnTo>
                      <a:lnTo>
                        <a:pt x="1214438" y="1009650"/>
                      </a:lnTo>
                      <a:lnTo>
                        <a:pt x="1140619" y="1021556"/>
                      </a:lnTo>
                      <a:lnTo>
                        <a:pt x="1092994" y="1021556"/>
                      </a:lnTo>
                      <a:lnTo>
                        <a:pt x="1054894" y="1009650"/>
                      </a:lnTo>
                      <a:lnTo>
                        <a:pt x="1000125" y="992981"/>
                      </a:lnTo>
                      <a:lnTo>
                        <a:pt x="950119" y="959644"/>
                      </a:lnTo>
                      <a:lnTo>
                        <a:pt x="902494" y="916781"/>
                      </a:lnTo>
                      <a:lnTo>
                        <a:pt x="873919" y="871538"/>
                      </a:lnTo>
                      <a:lnTo>
                        <a:pt x="845344" y="814388"/>
                      </a:lnTo>
                      <a:lnTo>
                        <a:pt x="838200" y="764381"/>
                      </a:lnTo>
                      <a:lnTo>
                        <a:pt x="752475" y="752475"/>
                      </a:lnTo>
                      <a:lnTo>
                        <a:pt x="766763" y="835819"/>
                      </a:lnTo>
                      <a:lnTo>
                        <a:pt x="621506" y="835819"/>
                      </a:lnTo>
                      <a:cubicBezTo>
                        <a:pt x="620712" y="811213"/>
                        <a:pt x="619919" y="786606"/>
                        <a:pt x="619125" y="762000"/>
                      </a:cubicBezTo>
                      <a:lnTo>
                        <a:pt x="476250" y="766763"/>
                      </a:lnTo>
                      <a:lnTo>
                        <a:pt x="469106" y="831056"/>
                      </a:lnTo>
                      <a:lnTo>
                        <a:pt x="445294" y="883444"/>
                      </a:lnTo>
                      <a:lnTo>
                        <a:pt x="423863" y="921544"/>
                      </a:lnTo>
                      <a:lnTo>
                        <a:pt x="388144" y="954881"/>
                      </a:lnTo>
                      <a:lnTo>
                        <a:pt x="335756" y="988219"/>
                      </a:lnTo>
                      <a:lnTo>
                        <a:pt x="280988" y="1004888"/>
                      </a:lnTo>
                      <a:lnTo>
                        <a:pt x="228600" y="1009650"/>
                      </a:lnTo>
                      <a:lnTo>
                        <a:pt x="171450" y="1000125"/>
                      </a:lnTo>
                      <a:lnTo>
                        <a:pt x="130969" y="983456"/>
                      </a:lnTo>
                      <a:lnTo>
                        <a:pt x="71438" y="947738"/>
                      </a:lnTo>
                      <a:lnTo>
                        <a:pt x="50006" y="921544"/>
                      </a:lnTo>
                      <a:lnTo>
                        <a:pt x="16669" y="871538"/>
                      </a:lnTo>
                      <a:lnTo>
                        <a:pt x="0" y="814388"/>
                      </a:lnTo>
                      <a:lnTo>
                        <a:pt x="0" y="762000"/>
                      </a:lnTo>
                      <a:lnTo>
                        <a:pt x="9525" y="707231"/>
                      </a:lnTo>
                      <a:lnTo>
                        <a:pt x="23813" y="666750"/>
                      </a:lnTo>
                      <a:lnTo>
                        <a:pt x="57150" y="616744"/>
                      </a:lnTo>
                      <a:lnTo>
                        <a:pt x="142875" y="561975"/>
                      </a:lnTo>
                      <a:close/>
                    </a:path>
                  </a:pathLst>
                </a:custGeom>
                <a:solidFill>
                  <a:srgbClr val="354961"/>
                </a:solidFill>
                <a:ln w="255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84" name="Group 25"/>
                <p:cNvGrpSpPr/>
                <p:nvPr/>
              </p:nvGrpSpPr>
              <p:grpSpPr>
                <a:xfrm>
                  <a:off x="4217760" y="360720"/>
                  <a:ext cx="4805640" cy="1686960"/>
                  <a:chOff x="4217760" y="360720"/>
                  <a:chExt cx="4805640" cy="1686960"/>
                </a:xfrm>
              </p:grpSpPr>
              <p:grpSp>
                <p:nvGrpSpPr>
                  <p:cNvPr id="185" name="Group 26"/>
                  <p:cNvGrpSpPr/>
                  <p:nvPr/>
                </p:nvGrpSpPr>
                <p:grpSpPr>
                  <a:xfrm>
                    <a:off x="4217760" y="360720"/>
                    <a:ext cx="4805640" cy="1686600"/>
                    <a:chOff x="4217760" y="360720"/>
                    <a:chExt cx="4805640" cy="1686600"/>
                  </a:xfrm>
                </p:grpSpPr>
                <p:grpSp>
                  <p:nvGrpSpPr>
                    <p:cNvPr id="186" name="Group 27"/>
                    <p:cNvGrpSpPr/>
                    <p:nvPr/>
                  </p:nvGrpSpPr>
                  <p:grpSpPr>
                    <a:xfrm>
                      <a:off x="7136640" y="800640"/>
                      <a:ext cx="136440" cy="609480"/>
                      <a:chOff x="7136640" y="800640"/>
                      <a:chExt cx="136440" cy="609480"/>
                    </a:xfrm>
                  </p:grpSpPr>
                  <p:sp>
                    <p:nvSpPr>
                      <p:cNvPr id="187" name="CustomShape 28"/>
                      <p:cNvSpPr/>
                      <p:nvPr/>
                    </p:nvSpPr>
                    <p:spPr>
                      <a:xfrm>
                        <a:off x="7136640" y="800640"/>
                        <a:ext cx="136440" cy="4352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38761" h="1096226">
                            <a:moveTo>
                              <a:pt x="263513" y="1076153"/>
                            </a:moveTo>
                            <a:cubicBezTo>
                              <a:pt x="227829" y="1038239"/>
                              <a:pt x="134159" y="897734"/>
                              <a:pt x="98475" y="835287"/>
                            </a:cubicBezTo>
                            <a:cubicBezTo>
                              <a:pt x="62791" y="772840"/>
                              <a:pt x="53127" y="738643"/>
                              <a:pt x="49410" y="701472"/>
                            </a:cubicBezTo>
                            <a:cubicBezTo>
                              <a:pt x="45693" y="664301"/>
                              <a:pt x="83607" y="672479"/>
                              <a:pt x="76173" y="612262"/>
                            </a:cubicBezTo>
                            <a:cubicBezTo>
                              <a:pt x="68739" y="552045"/>
                              <a:pt x="15956" y="416000"/>
                              <a:pt x="4805" y="340172"/>
                            </a:cubicBezTo>
                            <a:cubicBezTo>
                              <a:pt x="-6346" y="264344"/>
                              <a:pt x="4805" y="204127"/>
                              <a:pt x="9266" y="157292"/>
                            </a:cubicBezTo>
                            <a:cubicBezTo>
                              <a:pt x="13726" y="110457"/>
                              <a:pt x="21160" y="85181"/>
                              <a:pt x="31568" y="59162"/>
                            </a:cubicBezTo>
                            <a:cubicBezTo>
                              <a:pt x="41976" y="33143"/>
                              <a:pt x="44949" y="6379"/>
                              <a:pt x="71712" y="1175"/>
                            </a:cubicBezTo>
                            <a:cubicBezTo>
                              <a:pt x="98475" y="-4029"/>
                              <a:pt x="150515" y="8609"/>
                              <a:pt x="192146" y="27938"/>
                            </a:cubicBezTo>
                            <a:cubicBezTo>
                              <a:pt x="233777" y="47267"/>
                              <a:pt x="286560" y="103023"/>
                              <a:pt x="321500" y="117148"/>
                            </a:cubicBezTo>
                            <a:cubicBezTo>
                              <a:pt x="356441" y="131273"/>
                              <a:pt x="371309" y="105996"/>
                              <a:pt x="401789" y="112687"/>
                            </a:cubicBezTo>
                            <a:cubicBezTo>
                              <a:pt x="432269" y="119378"/>
                              <a:pt x="482821" y="124582"/>
                              <a:pt x="504380" y="157292"/>
                            </a:cubicBezTo>
                            <a:cubicBezTo>
                              <a:pt x="525939" y="190002"/>
                              <a:pt x="527426" y="273265"/>
                              <a:pt x="531143" y="308949"/>
                            </a:cubicBezTo>
                            <a:cubicBezTo>
                              <a:pt x="534860" y="344633"/>
                              <a:pt x="525939" y="332739"/>
                              <a:pt x="526682" y="371396"/>
                            </a:cubicBezTo>
                            <a:cubicBezTo>
                              <a:pt x="527425" y="410053"/>
                              <a:pt x="546011" y="491085"/>
                              <a:pt x="535603" y="540894"/>
                            </a:cubicBezTo>
                            <a:cubicBezTo>
                              <a:pt x="525195" y="590703"/>
                              <a:pt x="472412" y="633821"/>
                              <a:pt x="464235" y="670248"/>
                            </a:cubicBezTo>
                            <a:cubicBezTo>
                              <a:pt x="456058" y="706675"/>
                              <a:pt x="486538" y="720800"/>
                              <a:pt x="486538" y="759458"/>
                            </a:cubicBezTo>
                            <a:cubicBezTo>
                              <a:pt x="486538" y="798116"/>
                              <a:pt x="493228" y="851642"/>
                              <a:pt x="464235" y="902194"/>
                            </a:cubicBezTo>
                            <a:cubicBezTo>
                              <a:pt x="435242" y="952746"/>
                              <a:pt x="345289" y="1033778"/>
                              <a:pt x="312579" y="1062771"/>
                            </a:cubicBezTo>
                            <a:cubicBezTo>
                              <a:pt x="279869" y="1091764"/>
                              <a:pt x="299197" y="1114067"/>
                              <a:pt x="263513" y="1076153"/>
                            </a:cubicBez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2556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  <p:sp>
                    <p:nvSpPr>
                      <p:cNvPr id="188" name="CustomShape 29"/>
                      <p:cNvSpPr/>
                      <p:nvPr/>
                    </p:nvSpPr>
                    <p:spPr>
                      <a:xfrm>
                        <a:off x="7171920" y="905400"/>
                        <a:ext cx="90000" cy="5047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4392" h="1364910">
                            <a:moveTo>
                              <a:pt x="294392" y="1364910"/>
                            </a:moveTo>
                            <a:lnTo>
                              <a:pt x="133814" y="1364910"/>
                            </a:lnTo>
                            <a:lnTo>
                              <a:pt x="111512" y="1208793"/>
                            </a:lnTo>
                            <a:lnTo>
                              <a:pt x="107051" y="1034834"/>
                            </a:lnTo>
                            <a:lnTo>
                              <a:pt x="124893" y="851954"/>
                            </a:lnTo>
                            <a:lnTo>
                              <a:pt x="147196" y="664613"/>
                            </a:lnTo>
                            <a:lnTo>
                              <a:pt x="0" y="0"/>
                            </a:lnTo>
                            <a:lnTo>
                              <a:pt x="151656" y="566482"/>
                            </a:lnTo>
                            <a:lnTo>
                              <a:pt x="218564" y="249788"/>
                            </a:lnTo>
                            <a:lnTo>
                              <a:pt x="160577" y="637850"/>
                            </a:lnTo>
                            <a:lnTo>
                              <a:pt x="151656" y="829651"/>
                            </a:lnTo>
                            <a:lnTo>
                              <a:pt x="151656" y="927782"/>
                            </a:lnTo>
                            <a:lnTo>
                              <a:pt x="160577" y="1052675"/>
                            </a:lnTo>
                            <a:lnTo>
                              <a:pt x="191801" y="1164188"/>
                            </a:lnTo>
                            <a:lnTo>
                              <a:pt x="245327" y="1298002"/>
                            </a:lnTo>
                            <a:lnTo>
                              <a:pt x="294392" y="1364910"/>
                            </a:lnTo>
                            <a:close/>
                          </a:path>
                        </a:pathLst>
                      </a:custGeom>
                      <a:solidFill>
                        <a:srgbClr val="354961"/>
                      </a:solidFill>
                      <a:ln w="3240">
                        <a:solidFill>
                          <a:srgbClr val="354961"/>
                        </a:solidFill>
                        <a:round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  <p:grpSp>
                  <p:nvGrpSpPr>
                    <p:cNvPr id="189" name="Group 30"/>
                    <p:cNvGrpSpPr/>
                    <p:nvPr/>
                  </p:nvGrpSpPr>
                  <p:grpSpPr>
                    <a:xfrm>
                      <a:off x="4217760" y="360720"/>
                      <a:ext cx="4805640" cy="1686600"/>
                      <a:chOff x="4217760" y="360720"/>
                      <a:chExt cx="4805640" cy="1686600"/>
                    </a:xfrm>
                  </p:grpSpPr>
                  <p:grpSp>
                    <p:nvGrpSpPr>
                      <p:cNvPr id="190" name="Group 31"/>
                      <p:cNvGrpSpPr/>
                      <p:nvPr/>
                    </p:nvGrpSpPr>
                    <p:grpSpPr>
                      <a:xfrm>
                        <a:off x="4217760" y="360720"/>
                        <a:ext cx="4805640" cy="1686600"/>
                        <a:chOff x="4217760" y="360720"/>
                        <a:chExt cx="4805640" cy="1686600"/>
                      </a:xfrm>
                    </p:grpSpPr>
                    <p:sp>
                      <p:nvSpPr>
                        <p:cNvPr id="191" name="CustomShape 32"/>
                        <p:cNvSpPr/>
                        <p:nvPr/>
                      </p:nvSpPr>
                      <p:spPr>
                        <a:xfrm>
                          <a:off x="4217760" y="360720"/>
                          <a:ext cx="4805640" cy="16866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907" h="1925">
                              <a:moveTo>
                                <a:pt x="671" y="1679"/>
                              </a:moveTo>
                              <a:cubicBezTo>
                                <a:pt x="0" y="1645"/>
                                <a:pt x="986" y="1510"/>
                                <a:pt x="1133" y="1476"/>
                              </a:cubicBezTo>
                              <a:cubicBezTo>
                                <a:pt x="1280" y="1442"/>
                                <a:pt x="1388" y="1483"/>
                                <a:pt x="1555" y="1476"/>
                              </a:cubicBezTo>
                              <a:cubicBezTo>
                                <a:pt x="1722" y="1469"/>
                                <a:pt x="1971" y="1469"/>
                                <a:pt x="2133" y="1435"/>
                              </a:cubicBezTo>
                              <a:cubicBezTo>
                                <a:pt x="2295" y="1401"/>
                                <a:pt x="2409" y="1291"/>
                                <a:pt x="2527" y="1270"/>
                              </a:cubicBezTo>
                              <a:cubicBezTo>
                                <a:pt x="2645" y="1249"/>
                                <a:pt x="2695" y="1329"/>
                                <a:pt x="2839" y="1306"/>
                              </a:cubicBezTo>
                              <a:cubicBezTo>
                                <a:pt x="2983" y="1283"/>
                                <a:pt x="3245" y="1149"/>
                                <a:pt x="3390" y="1132"/>
                              </a:cubicBezTo>
                              <a:cubicBezTo>
                                <a:pt x="3535" y="1115"/>
                                <a:pt x="3627" y="1206"/>
                                <a:pt x="3711" y="1206"/>
                              </a:cubicBezTo>
                              <a:cubicBezTo>
                                <a:pt x="3795" y="1206"/>
                                <a:pt x="3845" y="1175"/>
                                <a:pt x="3894" y="1132"/>
                              </a:cubicBezTo>
                              <a:cubicBezTo>
                                <a:pt x="3943" y="1089"/>
                                <a:pt x="3958" y="1005"/>
                                <a:pt x="4004" y="949"/>
                              </a:cubicBezTo>
                              <a:cubicBezTo>
                                <a:pt x="4050" y="893"/>
                                <a:pt x="4101" y="830"/>
                                <a:pt x="4169" y="793"/>
                              </a:cubicBezTo>
                              <a:cubicBezTo>
                                <a:pt x="4237" y="756"/>
                                <a:pt x="4332" y="723"/>
                                <a:pt x="4410" y="729"/>
                              </a:cubicBezTo>
                              <a:cubicBezTo>
                                <a:pt x="4488" y="735"/>
                                <a:pt x="4613" y="784"/>
                                <a:pt x="4637" y="830"/>
                              </a:cubicBezTo>
                              <a:cubicBezTo>
                                <a:pt x="4661" y="876"/>
                                <a:pt x="4609" y="986"/>
                                <a:pt x="4554" y="1004"/>
                              </a:cubicBezTo>
                              <a:cubicBezTo>
                                <a:pt x="4499" y="1022"/>
                                <a:pt x="4345" y="997"/>
                                <a:pt x="4307" y="940"/>
                              </a:cubicBezTo>
                              <a:cubicBezTo>
                                <a:pt x="4269" y="883"/>
                                <a:pt x="4293" y="744"/>
                                <a:pt x="4325" y="663"/>
                              </a:cubicBezTo>
                              <a:cubicBezTo>
                                <a:pt x="4357" y="582"/>
                                <a:pt x="4415" y="499"/>
                                <a:pt x="4499" y="453"/>
                              </a:cubicBezTo>
                              <a:cubicBezTo>
                                <a:pt x="4583" y="407"/>
                                <a:pt x="4729" y="429"/>
                                <a:pt x="4830" y="389"/>
                              </a:cubicBezTo>
                              <a:cubicBezTo>
                                <a:pt x="4931" y="349"/>
                                <a:pt x="5050" y="0"/>
                                <a:pt x="5105" y="215"/>
                              </a:cubicBezTo>
                              <a:cubicBezTo>
                                <a:pt x="5160" y="430"/>
                                <a:pt x="5907" y="1437"/>
                                <a:pt x="5160" y="1681"/>
                              </a:cubicBezTo>
                              <a:cubicBezTo>
                                <a:pt x="4413" y="1925"/>
                                <a:pt x="1342" y="1713"/>
                                <a:pt x="671" y="16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9080">
                          <a:solidFill>
                            <a:srgbClr val="354961"/>
                          </a:solidFill>
                          <a:round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  <p:sp>
                      <p:nvSpPr>
                        <p:cNvPr id="192" name="CustomShape 33"/>
                        <p:cNvSpPr/>
                        <p:nvPr/>
                      </p:nvSpPr>
                      <p:spPr>
                        <a:xfrm>
                          <a:off x="4564080" y="1786680"/>
                          <a:ext cx="749520" cy="1220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360"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</p:sp>
                  </p:grpSp>
                  <p:sp>
                    <p:nvSpPr>
                      <p:cNvPr id="193" name="CustomShape 34"/>
                      <p:cNvSpPr/>
                      <p:nvPr/>
                    </p:nvSpPr>
                    <p:spPr>
                      <a:xfrm>
                        <a:off x="8337960" y="360720"/>
                        <a:ext cx="476640" cy="147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36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</p:sp>
                </p:grpSp>
              </p:grpSp>
              <p:sp>
                <p:nvSpPr>
                  <p:cNvPr id="194" name="CustomShape 35"/>
                  <p:cNvSpPr/>
                  <p:nvPr/>
                </p:nvSpPr>
                <p:spPr>
                  <a:xfrm>
                    <a:off x="4985640" y="1703160"/>
                    <a:ext cx="3684600" cy="3445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sp>
            <p:nvSpPr>
              <p:cNvPr id="195" name="CustomShape 36"/>
              <p:cNvSpPr/>
              <p:nvPr/>
            </p:nvSpPr>
            <p:spPr>
              <a:xfrm>
                <a:off x="3311280" y="1785240"/>
                <a:ext cx="1325160" cy="91548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664464">
                    <a:moveTo>
                      <a:pt x="1036320" y="0"/>
                    </a:moveTo>
                    <a:cubicBezTo>
                      <a:pt x="980857" y="22185"/>
                      <a:pt x="1031960" y="4530"/>
                      <a:pt x="963168" y="18288"/>
                    </a:cubicBezTo>
                    <a:cubicBezTo>
                      <a:pt x="956867" y="19548"/>
                      <a:pt x="951059" y="22619"/>
                      <a:pt x="944880" y="24384"/>
                    </a:cubicBezTo>
                    <a:cubicBezTo>
                      <a:pt x="936824" y="26686"/>
                      <a:pt x="928624" y="28448"/>
                      <a:pt x="920496" y="30480"/>
                    </a:cubicBezTo>
                    <a:cubicBezTo>
                      <a:pt x="914400" y="34544"/>
                      <a:pt x="909068" y="40100"/>
                      <a:pt x="902208" y="42672"/>
                    </a:cubicBezTo>
                    <a:cubicBezTo>
                      <a:pt x="892506" y="46310"/>
                      <a:pt x="881780" y="46255"/>
                      <a:pt x="871728" y="48768"/>
                    </a:cubicBezTo>
                    <a:cubicBezTo>
                      <a:pt x="857313" y="52372"/>
                      <a:pt x="841518" y="59579"/>
                      <a:pt x="829056" y="67056"/>
                    </a:cubicBezTo>
                    <a:cubicBezTo>
                      <a:pt x="763025" y="106675"/>
                      <a:pt x="815951" y="74929"/>
                      <a:pt x="774192" y="109728"/>
                    </a:cubicBezTo>
                    <a:cubicBezTo>
                      <a:pt x="768564" y="114418"/>
                      <a:pt x="761532" y="117230"/>
                      <a:pt x="755904" y="121920"/>
                    </a:cubicBezTo>
                    <a:cubicBezTo>
                      <a:pt x="708967" y="161034"/>
                      <a:pt x="764734" y="122130"/>
                      <a:pt x="719328" y="152400"/>
                    </a:cubicBezTo>
                    <a:cubicBezTo>
                      <a:pt x="684387" y="204811"/>
                      <a:pt x="730912" y="143133"/>
                      <a:pt x="688848" y="176784"/>
                    </a:cubicBezTo>
                    <a:cubicBezTo>
                      <a:pt x="669574" y="192203"/>
                      <a:pt x="682464" y="201456"/>
                      <a:pt x="664464" y="219456"/>
                    </a:cubicBezTo>
                    <a:cubicBezTo>
                      <a:pt x="659920" y="224000"/>
                      <a:pt x="652272" y="223520"/>
                      <a:pt x="646176" y="225552"/>
                    </a:cubicBezTo>
                    <a:cubicBezTo>
                      <a:pt x="613664" y="274320"/>
                      <a:pt x="656336" y="215392"/>
                      <a:pt x="615696" y="256032"/>
                    </a:cubicBezTo>
                    <a:cubicBezTo>
                      <a:pt x="610515" y="261213"/>
                      <a:pt x="608194" y="268692"/>
                      <a:pt x="603504" y="274320"/>
                    </a:cubicBezTo>
                    <a:cubicBezTo>
                      <a:pt x="588836" y="291921"/>
                      <a:pt x="584910" y="292812"/>
                      <a:pt x="566928" y="304800"/>
                    </a:cubicBezTo>
                    <a:cubicBezTo>
                      <a:pt x="532384" y="356616"/>
                      <a:pt x="589280" y="276352"/>
                      <a:pt x="518160" y="347472"/>
                    </a:cubicBezTo>
                    <a:cubicBezTo>
                      <a:pt x="502381" y="363251"/>
                      <a:pt x="485171" y="382852"/>
                      <a:pt x="463296" y="390144"/>
                    </a:cubicBezTo>
                    <a:lnTo>
                      <a:pt x="445008" y="396240"/>
                    </a:lnTo>
                    <a:cubicBezTo>
                      <a:pt x="412496" y="445008"/>
                      <a:pt x="455168" y="386080"/>
                      <a:pt x="414528" y="426720"/>
                    </a:cubicBezTo>
                    <a:cubicBezTo>
                      <a:pt x="409347" y="431901"/>
                      <a:pt x="407850" y="440183"/>
                      <a:pt x="402336" y="445008"/>
                    </a:cubicBezTo>
                    <a:cubicBezTo>
                      <a:pt x="391309" y="454657"/>
                      <a:pt x="377952" y="461264"/>
                      <a:pt x="365760" y="469392"/>
                    </a:cubicBezTo>
                    <a:lnTo>
                      <a:pt x="347472" y="481584"/>
                    </a:lnTo>
                    <a:cubicBezTo>
                      <a:pt x="341376" y="485648"/>
                      <a:pt x="335737" y="490499"/>
                      <a:pt x="329184" y="493776"/>
                    </a:cubicBezTo>
                    <a:cubicBezTo>
                      <a:pt x="321056" y="497840"/>
                      <a:pt x="312690" y="501459"/>
                      <a:pt x="304800" y="505968"/>
                    </a:cubicBezTo>
                    <a:cubicBezTo>
                      <a:pt x="298439" y="509603"/>
                      <a:pt x="293065" y="514883"/>
                      <a:pt x="286512" y="518160"/>
                    </a:cubicBezTo>
                    <a:cubicBezTo>
                      <a:pt x="280765" y="521034"/>
                      <a:pt x="273971" y="521382"/>
                      <a:pt x="268224" y="524256"/>
                    </a:cubicBezTo>
                    <a:cubicBezTo>
                      <a:pt x="261671" y="527533"/>
                      <a:pt x="256297" y="532813"/>
                      <a:pt x="249936" y="536448"/>
                    </a:cubicBezTo>
                    <a:cubicBezTo>
                      <a:pt x="242046" y="540957"/>
                      <a:pt x="233344" y="543965"/>
                      <a:pt x="225552" y="548640"/>
                    </a:cubicBezTo>
                    <a:cubicBezTo>
                      <a:pt x="212987" y="556179"/>
                      <a:pt x="202082" y="566471"/>
                      <a:pt x="188976" y="573024"/>
                    </a:cubicBezTo>
                    <a:cubicBezTo>
                      <a:pt x="180848" y="577088"/>
                      <a:pt x="171987" y="579934"/>
                      <a:pt x="164592" y="585216"/>
                    </a:cubicBezTo>
                    <a:cubicBezTo>
                      <a:pt x="136978" y="604940"/>
                      <a:pt x="151717" y="613892"/>
                      <a:pt x="109728" y="627888"/>
                    </a:cubicBezTo>
                    <a:cubicBezTo>
                      <a:pt x="97536" y="631952"/>
                      <a:pt x="83845" y="632951"/>
                      <a:pt x="73152" y="640080"/>
                    </a:cubicBezTo>
                    <a:cubicBezTo>
                      <a:pt x="67056" y="644144"/>
                      <a:pt x="61932" y="650344"/>
                      <a:pt x="54864" y="652272"/>
                    </a:cubicBezTo>
                    <a:cubicBezTo>
                      <a:pt x="-7241" y="669210"/>
                      <a:pt x="19519" y="644945"/>
                      <a:pt x="0" y="664464"/>
                    </a:cubicBezTo>
                  </a:path>
                </a:pathLst>
              </a:custGeom>
              <a:noFill/>
              <a:ln w="25560">
                <a:solidFill>
                  <a:srgbClr val="35496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6" name="CustomShape 37"/>
          <p:cNvSpPr/>
          <p:nvPr/>
        </p:nvSpPr>
        <p:spPr>
          <a:xfrm>
            <a:off x="3485160" y="2732760"/>
            <a:ext cx="6168240" cy="15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Picture 2"/>
          <p:cNvPicPr/>
          <p:nvPr/>
        </p:nvPicPr>
        <p:blipFill>
          <a:blip r:embed="rId2"/>
          <a:stretch/>
        </p:blipFill>
        <p:spPr>
          <a:xfrm>
            <a:off x="1150560" y="647640"/>
            <a:ext cx="1871640" cy="797760"/>
          </a:xfrm>
          <a:prstGeom prst="rect">
            <a:avLst/>
          </a:prstGeom>
          <a:ln>
            <a:noFill/>
          </a:ln>
        </p:spPr>
      </p:pic>
      <p:pic>
        <p:nvPicPr>
          <p:cNvPr id="198" name="Image 197"/>
          <p:cNvPicPr/>
          <p:nvPr/>
        </p:nvPicPr>
        <p:blipFill>
          <a:blip r:embed="rId3"/>
          <a:stretch/>
        </p:blipFill>
        <p:spPr>
          <a:xfrm>
            <a:off x="5314320" y="1801440"/>
            <a:ext cx="4218120" cy="1941840"/>
          </a:xfrm>
          <a:prstGeom prst="rect">
            <a:avLst/>
          </a:prstGeom>
          <a:ln>
            <a:noFill/>
          </a:ln>
        </p:spPr>
      </p:pic>
      <p:grpSp>
        <p:nvGrpSpPr>
          <p:cNvPr id="199" name="Group 38"/>
          <p:cNvGrpSpPr/>
          <p:nvPr/>
        </p:nvGrpSpPr>
        <p:grpSpPr>
          <a:xfrm>
            <a:off x="3456000" y="865800"/>
            <a:ext cx="1151640" cy="1050120"/>
            <a:chOff x="3456000" y="865800"/>
            <a:chExt cx="1151640" cy="1050120"/>
          </a:xfrm>
        </p:grpSpPr>
        <p:grpSp>
          <p:nvGrpSpPr>
            <p:cNvPr id="200" name="Group 39"/>
            <p:cNvGrpSpPr/>
            <p:nvPr/>
          </p:nvGrpSpPr>
          <p:grpSpPr>
            <a:xfrm>
              <a:off x="3456000" y="865800"/>
              <a:ext cx="1151640" cy="1002600"/>
              <a:chOff x="3456000" y="865800"/>
              <a:chExt cx="1151640" cy="1002600"/>
            </a:xfrm>
          </p:grpSpPr>
          <p:sp>
            <p:nvSpPr>
              <p:cNvPr id="201" name="CustomShape 40"/>
              <p:cNvSpPr/>
              <p:nvPr/>
            </p:nvSpPr>
            <p:spPr>
              <a:xfrm rot="20827800">
                <a:off x="3613680" y="956160"/>
                <a:ext cx="869040" cy="825840"/>
              </a:xfrm>
              <a:prstGeom prst="ellipse">
                <a:avLst/>
              </a:prstGeom>
              <a:solidFill>
                <a:srgbClr val="4EABB2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41"/>
              <p:cNvSpPr/>
              <p:nvPr/>
            </p:nvSpPr>
            <p:spPr>
              <a:xfrm rot="20827800">
                <a:off x="3673440" y="1011960"/>
                <a:ext cx="762120" cy="715680"/>
              </a:xfrm>
              <a:prstGeom prst="ellipse">
                <a:avLst/>
              </a:prstGeom>
              <a:noFill/>
              <a:ln w="255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" name="CustomShape 42"/>
              <p:cNvSpPr/>
              <p:nvPr/>
            </p:nvSpPr>
            <p:spPr>
              <a:xfrm rot="20827800">
                <a:off x="3508920" y="974520"/>
                <a:ext cx="1045440" cy="594000"/>
              </a:xfrm>
              <a:prstGeom prst="rect">
                <a:avLst/>
              </a:prstGeom>
              <a:noFill/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2400" b="1" strike="noStrike" cap="small" spc="-1">
                    <a:solidFill>
                      <a:srgbClr val="FFFFFF"/>
                    </a:solidFill>
                    <a:latin typeface="DexteraTrial"/>
                    <a:ea typeface="DejaVu Sans"/>
                  </a:rPr>
                  <a:t>PAC</a:t>
                </a:r>
                <a:endParaRPr lang="fr-FR" sz="24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2400" b="0" strike="noStrike" spc="-1">
                  <a:latin typeface="Arial"/>
                </a:endParaRPr>
              </a:p>
            </p:txBody>
          </p:sp>
        </p:grpSp>
        <p:grpSp>
          <p:nvGrpSpPr>
            <p:cNvPr id="204" name="Group 43"/>
            <p:cNvGrpSpPr/>
            <p:nvPr/>
          </p:nvGrpSpPr>
          <p:grpSpPr>
            <a:xfrm>
              <a:off x="3735360" y="1310400"/>
              <a:ext cx="870480" cy="605520"/>
              <a:chOff x="3735360" y="1310400"/>
              <a:chExt cx="870480" cy="605520"/>
            </a:xfrm>
          </p:grpSpPr>
          <p:sp>
            <p:nvSpPr>
              <p:cNvPr id="205" name="CustomShape 44"/>
              <p:cNvSpPr/>
              <p:nvPr/>
            </p:nvSpPr>
            <p:spPr>
              <a:xfrm rot="20579400">
                <a:off x="3909960" y="1443240"/>
                <a:ext cx="623520" cy="297720"/>
              </a:xfrm>
              <a:prstGeom prst="homePlate">
                <a:avLst>
                  <a:gd name="adj" fmla="val 50000"/>
                </a:avLst>
              </a:prstGeom>
              <a:solidFill>
                <a:srgbClr val="E43852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" name="CustomShape 45"/>
              <p:cNvSpPr/>
              <p:nvPr/>
            </p:nvSpPr>
            <p:spPr>
              <a:xfrm rot="20520000">
                <a:off x="3774600" y="1423440"/>
                <a:ext cx="792000" cy="379440"/>
              </a:xfrm>
              <a:prstGeom prst="rect">
                <a:avLst/>
              </a:prstGeom>
              <a:noFill/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1" strike="noStrike" cap="small" spc="-1">
                    <a:solidFill>
                      <a:srgbClr val="FFFFFF"/>
                    </a:solidFill>
                    <a:latin typeface="RawengulkSans"/>
                    <a:ea typeface="DejaVu Sans"/>
                  </a:rPr>
                  <a:t>2020</a:t>
                </a:r>
                <a:endParaRPr lang="fr-FR" sz="16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b="0" strike="noStrike" spc="-1">
                  <a:latin typeface="Arial"/>
                </a:endParaRPr>
              </a:p>
            </p:txBody>
          </p:sp>
        </p:grpSp>
      </p:grpSp>
      <p:sp>
        <p:nvSpPr>
          <p:cNvPr id="207" name="CustomShape 46"/>
          <p:cNvSpPr/>
          <p:nvPr/>
        </p:nvSpPr>
        <p:spPr>
          <a:xfrm>
            <a:off x="1368000" y="3394080"/>
            <a:ext cx="3743280" cy="100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500" b="0" strike="noStrike" spc="-1">
                <a:solidFill>
                  <a:srgbClr val="000000"/>
                </a:solidFill>
                <a:latin typeface="Lucida Handwriting"/>
                <a:ea typeface="DejaVu Sans"/>
              </a:rPr>
              <a:t>Demandes sur Télépac jusqu’au </a:t>
            </a:r>
            <a:r>
              <a:rPr lang="fr-FR" sz="1500" b="1" strike="noStrike" spc="-1">
                <a:solidFill>
                  <a:srgbClr val="000000"/>
                </a:solidFill>
                <a:latin typeface="Lucida Handwriting"/>
                <a:ea typeface="DejaVu Sans"/>
              </a:rPr>
              <a:t>15 mai 2020</a:t>
            </a:r>
            <a:r>
              <a:rPr lang="fr-FR" sz="1500" b="0" strike="noStrike" spc="-1">
                <a:solidFill>
                  <a:srgbClr val="000000"/>
                </a:solidFill>
                <a:latin typeface="Lucida Handwriting"/>
                <a:ea typeface="DejaVu Sans"/>
              </a:rPr>
              <a:t> </a:t>
            </a:r>
            <a:br/>
            <a:r>
              <a:rPr lang="fr-FR" sz="1500" b="0" strike="noStrike" spc="-1">
                <a:solidFill>
                  <a:srgbClr val="000000"/>
                </a:solidFill>
                <a:latin typeface="Lucida Handwriting"/>
                <a:ea typeface="DejaVu Sans"/>
              </a:rPr>
              <a:t>(délai supplémentaire possible jusqu’au 15 juin 2020)</a:t>
            </a:r>
            <a:endParaRPr lang="fr-FR" sz="1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485160" y="2732760"/>
            <a:ext cx="6168240" cy="15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9" name="Image 208"/>
          <p:cNvPicPr/>
          <p:nvPr/>
        </p:nvPicPr>
        <p:blipFill>
          <a:blip r:embed="rId2"/>
          <a:stretch/>
        </p:blipFill>
        <p:spPr>
          <a:xfrm>
            <a:off x="3126600" y="-41760"/>
            <a:ext cx="3565440" cy="5038920"/>
          </a:xfrm>
          <a:prstGeom prst="rect">
            <a:avLst/>
          </a:prstGeom>
          <a:ln>
            <a:noFill/>
          </a:ln>
        </p:spPr>
      </p:pic>
      <p:pic>
        <p:nvPicPr>
          <p:cNvPr id="210" name="Image 209"/>
          <p:cNvPicPr/>
          <p:nvPr/>
        </p:nvPicPr>
        <p:blipFill>
          <a:blip r:embed="rId3"/>
          <a:stretch/>
        </p:blipFill>
        <p:spPr>
          <a:xfrm>
            <a:off x="282600" y="0"/>
            <a:ext cx="2380320" cy="503640"/>
          </a:xfrm>
          <a:prstGeom prst="rect">
            <a:avLst/>
          </a:prstGeom>
          <a:ln>
            <a:noFill/>
          </a:ln>
        </p:spPr>
      </p:pic>
      <p:pic>
        <p:nvPicPr>
          <p:cNvPr id="211" name="Image 210"/>
          <p:cNvPicPr/>
          <p:nvPr/>
        </p:nvPicPr>
        <p:blipFill>
          <a:blip r:embed="rId4"/>
          <a:stretch/>
        </p:blipFill>
        <p:spPr>
          <a:xfrm>
            <a:off x="720000" y="1289880"/>
            <a:ext cx="1181880" cy="437040"/>
          </a:xfrm>
          <a:prstGeom prst="rect">
            <a:avLst/>
          </a:prstGeom>
          <a:ln>
            <a:noFill/>
          </a:ln>
        </p:spPr>
      </p:pic>
      <p:pic>
        <p:nvPicPr>
          <p:cNvPr id="212" name="Image 211"/>
          <p:cNvPicPr/>
          <p:nvPr/>
        </p:nvPicPr>
        <p:blipFill>
          <a:blip r:embed="rId5"/>
          <a:stretch/>
        </p:blipFill>
        <p:spPr>
          <a:xfrm>
            <a:off x="1063800" y="2160000"/>
            <a:ext cx="1599120" cy="61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 212"/>
          <p:cNvPicPr/>
          <p:nvPr/>
        </p:nvPicPr>
        <p:blipFill>
          <a:blip r:embed="rId2"/>
          <a:stretch/>
        </p:blipFill>
        <p:spPr>
          <a:xfrm>
            <a:off x="0" y="91440"/>
            <a:ext cx="9718920" cy="472968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 rot="831000">
            <a:off x="6847200" y="406800"/>
            <a:ext cx="2779920" cy="12945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Concours 2020 - 2021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 rot="20210400">
            <a:off x="54360" y="2118600"/>
            <a:ext cx="9122040" cy="485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600" b="1" strike="noStrike" spc="-1">
                <a:solidFill>
                  <a:srgbClr val="FF0000"/>
                </a:solidFill>
                <a:latin typeface="Arial"/>
              </a:rPr>
              <a:t>		C O N C O U R S		L O C A L	2020	A N N U L </a:t>
            </a:r>
            <a:r>
              <a:rPr lang="fr-FR" sz="2600" b="1" strike="noStrike" spc="-1">
                <a:solidFill>
                  <a:srgbClr val="FF0000"/>
                </a:solidFill>
                <a:latin typeface="Arial"/>
                <a:ea typeface="Arial"/>
              </a:rPr>
              <a:t>É</a:t>
            </a:r>
            <a:endParaRPr lang="fr-FR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 215"/>
          <p:cNvPicPr/>
          <p:nvPr/>
        </p:nvPicPr>
        <p:blipFill>
          <a:blip r:embed="rId2"/>
          <a:stretch/>
        </p:blipFill>
        <p:spPr>
          <a:xfrm>
            <a:off x="12240" y="1222920"/>
            <a:ext cx="9719640" cy="260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163</Words>
  <Application>Microsoft Office PowerPoint</Application>
  <PresentationFormat>Personnalisé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Angelina</vt:lpstr>
      <vt:lpstr>Arial</vt:lpstr>
      <vt:lpstr>Calibri</vt:lpstr>
      <vt:lpstr>DexteraTrial</vt:lpstr>
      <vt:lpstr>Lucida Handwriting</vt:lpstr>
      <vt:lpstr>RawengulkSans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Utilisateur</dc:creator>
  <dc:description/>
  <cp:lastModifiedBy>Valérie</cp:lastModifiedBy>
  <cp:revision>38</cp:revision>
  <dcterms:created xsi:type="dcterms:W3CDTF">2018-09-11T11:41:18Z</dcterms:created>
  <dcterms:modified xsi:type="dcterms:W3CDTF">2020-05-19T08:36:36Z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